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0" r:id="rId1"/>
    <p:sldMasterId id="2147484621" r:id="rId2"/>
  </p:sldMasterIdLst>
  <p:notesMasterIdLst>
    <p:notesMasterId r:id="rId51"/>
  </p:notesMasterIdLst>
  <p:sldIdLst>
    <p:sldId id="545" r:id="rId3"/>
    <p:sldId id="501" r:id="rId4"/>
    <p:sldId id="502" r:id="rId5"/>
    <p:sldId id="540" r:id="rId6"/>
    <p:sldId id="542" r:id="rId7"/>
    <p:sldId id="541" r:id="rId8"/>
    <p:sldId id="503" r:id="rId9"/>
    <p:sldId id="504" r:id="rId10"/>
    <p:sldId id="506" r:id="rId11"/>
    <p:sldId id="507" r:id="rId12"/>
    <p:sldId id="508" r:id="rId13"/>
    <p:sldId id="509" r:id="rId14"/>
    <p:sldId id="510" r:id="rId15"/>
    <p:sldId id="511" r:id="rId16"/>
    <p:sldId id="514" r:id="rId17"/>
    <p:sldId id="515" r:id="rId18"/>
    <p:sldId id="516" r:id="rId19"/>
    <p:sldId id="518" r:id="rId20"/>
    <p:sldId id="519" r:id="rId21"/>
    <p:sldId id="520" r:id="rId22"/>
    <p:sldId id="521" r:id="rId23"/>
    <p:sldId id="522" r:id="rId24"/>
    <p:sldId id="523" r:id="rId25"/>
    <p:sldId id="524" r:id="rId26"/>
    <p:sldId id="525" r:id="rId27"/>
    <p:sldId id="526" r:id="rId28"/>
    <p:sldId id="527" r:id="rId29"/>
    <p:sldId id="528" r:id="rId30"/>
    <p:sldId id="529" r:id="rId31"/>
    <p:sldId id="530" r:id="rId32"/>
    <p:sldId id="531" r:id="rId33"/>
    <p:sldId id="532" r:id="rId34"/>
    <p:sldId id="533" r:id="rId35"/>
    <p:sldId id="534" r:id="rId36"/>
    <p:sldId id="538" r:id="rId37"/>
    <p:sldId id="497" r:id="rId38"/>
    <p:sldId id="539" r:id="rId39"/>
    <p:sldId id="492" r:id="rId40"/>
    <p:sldId id="493" r:id="rId41"/>
    <p:sldId id="494" r:id="rId42"/>
    <p:sldId id="495" r:id="rId43"/>
    <p:sldId id="496" r:id="rId44"/>
    <p:sldId id="498" r:id="rId45"/>
    <p:sldId id="499" r:id="rId46"/>
    <p:sldId id="535" r:id="rId47"/>
    <p:sldId id="544" r:id="rId48"/>
    <p:sldId id="536" r:id="rId49"/>
    <p:sldId id="537" r:id="rId5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esentation" id="{1EC950A4-5744-4F42-9E02-0FEC39C828A2}">
          <p14:sldIdLst>
            <p14:sldId id="545"/>
            <p14:sldId id="501"/>
            <p14:sldId id="502"/>
            <p14:sldId id="540"/>
            <p14:sldId id="542"/>
            <p14:sldId id="541"/>
            <p14:sldId id="503"/>
            <p14:sldId id="504"/>
            <p14:sldId id="506"/>
            <p14:sldId id="507"/>
            <p14:sldId id="508"/>
            <p14:sldId id="509"/>
            <p14:sldId id="510"/>
            <p14:sldId id="511"/>
            <p14:sldId id="514"/>
            <p14:sldId id="515"/>
            <p14:sldId id="516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8"/>
            <p14:sldId id="497"/>
            <p14:sldId id="539"/>
            <p14:sldId id="492"/>
            <p14:sldId id="493"/>
            <p14:sldId id="494"/>
            <p14:sldId id="495"/>
            <p14:sldId id="496"/>
            <p14:sldId id="498"/>
            <p14:sldId id="499"/>
            <p14:sldId id="535"/>
            <p14:sldId id="544"/>
            <p14:sldId id="536"/>
            <p14:sldId id="53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e Menezes" initials="" lastIdx="3" clrIdx="0"/>
  <p:cmAuthor id="1" name="Anete Trajma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FF"/>
    <a:srgbClr val="CC0000"/>
    <a:srgbClr val="8E425D"/>
    <a:srgbClr val="99CCFF"/>
    <a:srgbClr val="008000"/>
    <a:srgbClr val="CCFF99"/>
    <a:srgbClr val="99FF99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6" autoAdjust="0"/>
    <p:restoredTop sz="94898" autoAdjust="0"/>
  </p:normalViewPr>
  <p:slideViewPr>
    <p:cSldViewPr>
      <p:cViewPr>
        <p:scale>
          <a:sx n="108" d="100"/>
          <a:sy n="108" d="100"/>
        </p:scale>
        <p:origin x="-504" y="792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frankcobelens:Documents:CPCD:BMGF%20diagnostics:analyses:overview%20resul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537270185891833E-2"/>
          <c:y val="1.6709531521355805E-2"/>
          <c:w val="0.84471936540837411"/>
          <c:h val="0.9218944964168311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2CDEFF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5EDF4">
                  <a:lumMod val="75000"/>
                </a:srgbClr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7AC6DC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7AC6DC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7AC6DC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7AC6DC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7AC6DC"/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7AC6DC"/>
              </a:soli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7AC6DC"/>
              </a:solidFill>
              <a:ln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rgbClr val="7AC6DC"/>
              </a:soli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rgbClr val="7AC6DC"/>
              </a:solidFill>
              <a:ln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rgbClr val="7AC6DC"/>
              </a:solidFill>
              <a:ln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rgbClr val="7AC6DC"/>
              </a:solidFill>
              <a:ln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rgbClr val="7AC6DC"/>
              </a:solidFill>
              <a:ln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rgbClr val="7AC6DC"/>
              </a:solidFill>
              <a:ln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</c:spPr>
          </c:dPt>
          <c:val>
            <c:numRef>
              <c:f>'Blad1 (5)'!$E$25:$E$39</c:f>
              <c:numCache>
                <c:formatCode>0.00</c:formatCode>
                <c:ptCount val="15"/>
                <c:pt idx="0">
                  <c:v>0.17750700000000003</c:v>
                </c:pt>
                <c:pt idx="1">
                  <c:v>0.35040500000000002</c:v>
                </c:pt>
                <c:pt idx="2">
                  <c:v>6.0292000000000012E-2</c:v>
                </c:pt>
                <c:pt idx="3">
                  <c:v>0.12526100000000001</c:v>
                </c:pt>
                <c:pt idx="4">
                  <c:v>0.22094600000000006</c:v>
                </c:pt>
                <c:pt idx="5">
                  <c:v>0.36629099999999998</c:v>
                </c:pt>
                <c:pt idx="6">
                  <c:v>0.65160200000000013</c:v>
                </c:pt>
                <c:pt idx="7">
                  <c:v>-4.4082600000000013E-2</c:v>
                </c:pt>
                <c:pt idx="8">
                  <c:v>-1.2898400000000001E-2</c:v>
                </c:pt>
                <c:pt idx="9">
                  <c:v>1.3712199999999999</c:v>
                </c:pt>
                <c:pt idx="10">
                  <c:v>0.140123</c:v>
                </c:pt>
                <c:pt idx="11">
                  <c:v>0.96883900000000012</c:v>
                </c:pt>
                <c:pt idx="12">
                  <c:v>1.0980670000000001</c:v>
                </c:pt>
                <c:pt idx="13">
                  <c:v>0.49185600000000007</c:v>
                </c:pt>
                <c:pt idx="14">
                  <c:v>0.34020300000000003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81248"/>
        <c:axId val="48182784"/>
      </c:barChart>
      <c:catAx>
        <c:axId val="48181248"/>
        <c:scaling>
          <c:orientation val="maxMin"/>
        </c:scaling>
        <c:delete val="0"/>
        <c:axPos val="l"/>
        <c:numFmt formatCode="@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48182784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48182784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8181248"/>
        <c:crosses val="max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84FDB-AD47-4664-905B-0F4950E29E82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B99D8BF-4B16-418E-B317-38DD9AC44D1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200" noProof="0" dirty="0" smtClean="0"/>
            <a:t>14</a:t>
          </a:r>
        </a:p>
        <a:p>
          <a:r>
            <a:rPr lang="en-US" sz="1200" noProof="0" dirty="0" err="1" smtClean="0"/>
            <a:t>laboratórios</a:t>
          </a:r>
          <a:endParaRPr lang="en-US" sz="1200" noProof="0" dirty="0"/>
        </a:p>
      </dgm:t>
    </dgm:pt>
    <dgm:pt modelId="{A0D069A3-E722-4A8D-ACEA-8807F739B5E1}" type="parTrans" cxnId="{89B55A2A-97B0-4C2B-B897-DFCBB22C3CCC}">
      <dgm:prSet/>
      <dgm:spPr/>
      <dgm:t>
        <a:bodyPr/>
        <a:lstStyle/>
        <a:p>
          <a:endParaRPr lang="en-US" sz="2800"/>
        </a:p>
      </dgm:t>
    </dgm:pt>
    <dgm:pt modelId="{3965A141-ADA9-4189-A82B-07650E411D72}" type="sibTrans" cxnId="{89B55A2A-97B0-4C2B-B897-DFCBB22C3CCC}">
      <dgm:prSet/>
      <dgm:spPr/>
      <dgm:t>
        <a:bodyPr/>
        <a:lstStyle/>
        <a:p>
          <a:endParaRPr lang="en-US" sz="2800"/>
        </a:p>
      </dgm:t>
    </dgm:pt>
    <dgm:pt modelId="{1E4D8D4F-AA48-44E0-8FF1-512A793DD233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200" b="0" noProof="0" dirty="0" err="1" smtClean="0"/>
            <a:t>Controle</a:t>
          </a:r>
          <a:endParaRPr lang="en-US" sz="1200" b="0" noProof="0" dirty="0" smtClean="0"/>
        </a:p>
        <a:p>
          <a:r>
            <a:rPr lang="en-US" sz="1200" b="0" noProof="0" dirty="0" smtClean="0"/>
            <a:t>(n=16,436)</a:t>
          </a:r>
          <a:endParaRPr lang="en-US" sz="1200" b="0" noProof="0" dirty="0"/>
        </a:p>
      </dgm:t>
    </dgm:pt>
    <dgm:pt modelId="{C676C043-1D47-4162-99C3-9B7A3EFED445}" type="parTrans" cxnId="{527C96D3-1C59-4CF0-BBF2-EB299B4337B0}">
      <dgm:prSet/>
      <dgm:spPr/>
      <dgm:t>
        <a:bodyPr/>
        <a:lstStyle/>
        <a:p>
          <a:endParaRPr lang="en-US" sz="2800"/>
        </a:p>
      </dgm:t>
    </dgm:pt>
    <dgm:pt modelId="{44E6F7B4-F00E-4048-B7D6-48DB43693F56}" type="sibTrans" cxnId="{527C96D3-1C59-4CF0-BBF2-EB299B4337B0}">
      <dgm:prSet/>
      <dgm:spPr/>
      <dgm:t>
        <a:bodyPr/>
        <a:lstStyle/>
        <a:p>
          <a:endParaRPr lang="en-US" sz="2800"/>
        </a:p>
      </dgm:t>
    </dgm:pt>
    <dgm:pt modelId="{D73510C3-CAA0-47E5-854C-C6406D701CD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200" noProof="0" dirty="0" err="1" smtClean="0"/>
            <a:t>Intervenção</a:t>
          </a:r>
          <a:endParaRPr lang="en-US" sz="1200" noProof="0" dirty="0" smtClean="0"/>
        </a:p>
        <a:p>
          <a:r>
            <a:rPr lang="en-US" sz="1200" noProof="0" dirty="0" smtClean="0"/>
            <a:t>(n=18,322)</a:t>
          </a:r>
          <a:endParaRPr lang="en-US" sz="1200" noProof="0" dirty="0"/>
        </a:p>
      </dgm:t>
    </dgm:pt>
    <dgm:pt modelId="{0A3FD5DB-34DF-493D-BEF2-D237D0F4EEA3}" type="parTrans" cxnId="{FD35501F-5DC2-4034-A669-516A4E129E1A}">
      <dgm:prSet/>
      <dgm:spPr/>
      <dgm:t>
        <a:bodyPr/>
        <a:lstStyle/>
        <a:p>
          <a:endParaRPr lang="en-US" sz="2800"/>
        </a:p>
      </dgm:t>
    </dgm:pt>
    <dgm:pt modelId="{BD6B0EF5-C3F7-48EF-9A48-00A4D308675E}" type="sibTrans" cxnId="{FD35501F-5DC2-4034-A669-516A4E129E1A}">
      <dgm:prSet/>
      <dgm:spPr/>
      <dgm:t>
        <a:bodyPr/>
        <a:lstStyle/>
        <a:p>
          <a:endParaRPr lang="en-US" sz="2800"/>
        </a:p>
      </dgm:t>
    </dgm:pt>
    <dgm:pt modelId="{838133DE-89A8-47BC-BDB0-4520378737AC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200" b="1" noProof="0" dirty="0" err="1" smtClean="0"/>
            <a:t>Incluídas</a:t>
          </a:r>
          <a:endParaRPr lang="en-US" sz="1200" b="1" noProof="0" dirty="0" smtClean="0"/>
        </a:p>
        <a:p>
          <a:r>
            <a:rPr lang="en-US" sz="1200" noProof="0" dirty="0" smtClean="0"/>
            <a:t>(</a:t>
          </a:r>
          <a:r>
            <a:rPr lang="en-US" sz="1200" b="1" noProof="0" dirty="0" smtClean="0"/>
            <a:t>n=11,705 </a:t>
          </a:r>
          <a:r>
            <a:rPr lang="en-US" sz="1200" noProof="0" dirty="0" smtClean="0"/>
            <a:t>)</a:t>
          </a:r>
          <a:endParaRPr lang="en-US" sz="1200" noProof="0" dirty="0"/>
        </a:p>
      </dgm:t>
    </dgm:pt>
    <dgm:pt modelId="{7AAF25FD-69A9-48C3-A867-B337EDC3B784}" type="parTrans" cxnId="{64256D38-A8F1-4CBC-BF05-02A0C6FDF01E}">
      <dgm:prSet/>
      <dgm:spPr/>
      <dgm:t>
        <a:bodyPr/>
        <a:lstStyle/>
        <a:p>
          <a:endParaRPr lang="en-US" sz="2800"/>
        </a:p>
      </dgm:t>
    </dgm:pt>
    <dgm:pt modelId="{A65F72EF-8C91-412D-AC2B-C702A54580BE}" type="sibTrans" cxnId="{64256D38-A8F1-4CBC-BF05-02A0C6FDF01E}">
      <dgm:prSet/>
      <dgm:spPr/>
      <dgm:t>
        <a:bodyPr/>
        <a:lstStyle/>
        <a:p>
          <a:endParaRPr lang="en-US" sz="2800"/>
        </a:p>
      </dgm:t>
    </dgm:pt>
    <dgm:pt modelId="{02C8805E-80A1-40CD-BE46-2A60F9BBC523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200" noProof="0" dirty="0" err="1" smtClean="0"/>
            <a:t>Excluídas</a:t>
          </a:r>
          <a:endParaRPr lang="en-US" sz="1200" noProof="0" dirty="0" smtClean="0"/>
        </a:p>
        <a:p>
          <a:r>
            <a:rPr lang="en-US" sz="1200" noProof="0" dirty="0" smtClean="0"/>
            <a:t>(n= 4,731</a:t>
          </a:r>
          <a:r>
            <a:rPr lang="en-US" sz="1100" noProof="0" dirty="0" smtClean="0"/>
            <a:t>)</a:t>
          </a:r>
          <a:endParaRPr lang="en-US" sz="1100" noProof="0" dirty="0"/>
        </a:p>
      </dgm:t>
    </dgm:pt>
    <dgm:pt modelId="{945B65DE-CB43-48AD-89CA-EAB68DA36050}" type="parTrans" cxnId="{8FD78094-A470-4FEA-B8DA-FAF0C1015E18}">
      <dgm:prSet/>
      <dgm:spPr/>
      <dgm:t>
        <a:bodyPr/>
        <a:lstStyle/>
        <a:p>
          <a:endParaRPr lang="en-US" sz="2800"/>
        </a:p>
      </dgm:t>
    </dgm:pt>
    <dgm:pt modelId="{309C9540-D2B1-4C58-9688-396008402F17}" type="sibTrans" cxnId="{8FD78094-A470-4FEA-B8DA-FAF0C1015E18}">
      <dgm:prSet/>
      <dgm:spPr/>
      <dgm:t>
        <a:bodyPr/>
        <a:lstStyle/>
        <a:p>
          <a:endParaRPr lang="en-US" sz="2800"/>
        </a:p>
      </dgm:t>
    </dgm:pt>
    <dgm:pt modelId="{94084188-53B6-487B-B7C2-8A9A29EE99C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noProof="0" dirty="0" err="1" smtClean="0"/>
            <a:t>Incluídas</a:t>
          </a:r>
          <a:endParaRPr lang="en-US" sz="1200" noProof="0" dirty="0" smtClean="0"/>
        </a:p>
        <a:p>
          <a:r>
            <a:rPr lang="en-US" sz="1200" noProof="0" dirty="0" smtClean="0"/>
            <a:t>(</a:t>
          </a:r>
          <a:r>
            <a:rPr lang="en-US" sz="1200" b="1" noProof="0" dirty="0" smtClean="0"/>
            <a:t>n=12,522</a:t>
          </a:r>
          <a:r>
            <a:rPr lang="en-US" sz="1200" noProof="0" dirty="0" smtClean="0"/>
            <a:t>)</a:t>
          </a:r>
          <a:endParaRPr lang="en-US" sz="1200" noProof="0" dirty="0"/>
        </a:p>
      </dgm:t>
    </dgm:pt>
    <dgm:pt modelId="{1B408DFD-E9E8-4E77-AD02-774C714C82A9}" type="parTrans" cxnId="{99AE624B-ECC3-40EF-89DB-92CB8B0FFD94}">
      <dgm:prSet/>
      <dgm:spPr/>
      <dgm:t>
        <a:bodyPr/>
        <a:lstStyle/>
        <a:p>
          <a:endParaRPr lang="pt-BR" sz="2800"/>
        </a:p>
      </dgm:t>
    </dgm:pt>
    <dgm:pt modelId="{A9734AB8-3EA4-4A10-A146-AE65B28BA91A}" type="sibTrans" cxnId="{99AE624B-ECC3-40EF-89DB-92CB8B0FFD94}">
      <dgm:prSet/>
      <dgm:spPr/>
      <dgm:t>
        <a:bodyPr/>
        <a:lstStyle/>
        <a:p>
          <a:endParaRPr lang="pt-BR" sz="2800"/>
        </a:p>
      </dgm:t>
    </dgm:pt>
    <dgm:pt modelId="{4C55A893-BEBA-40C2-B1C4-7D1E7BF80FDC}">
      <dgm:prSet custT="1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200" noProof="0" dirty="0" err="1" smtClean="0">
              <a:ln>
                <a:noFill/>
              </a:ln>
            </a:rPr>
            <a:t>Excluídas</a:t>
          </a:r>
          <a:endParaRPr lang="en-US" sz="1200" noProof="0" dirty="0" smtClean="0">
            <a:ln>
              <a:noFill/>
            </a:ln>
          </a:endParaRPr>
        </a:p>
        <a:p>
          <a:r>
            <a:rPr lang="en-US" sz="1200" noProof="0" dirty="0" smtClean="0">
              <a:ln>
                <a:noFill/>
              </a:ln>
            </a:rPr>
            <a:t>(n=5,800)</a:t>
          </a:r>
          <a:endParaRPr lang="en-US" sz="1200" noProof="0" dirty="0">
            <a:ln>
              <a:noFill/>
            </a:ln>
          </a:endParaRPr>
        </a:p>
      </dgm:t>
    </dgm:pt>
    <dgm:pt modelId="{F0D40883-0D39-429A-9F85-39C8AC1C1DA8}" type="parTrans" cxnId="{0E0F6AFD-6794-4D9A-8579-52430C1BCB42}">
      <dgm:prSet/>
      <dgm:spPr/>
      <dgm:t>
        <a:bodyPr/>
        <a:lstStyle/>
        <a:p>
          <a:endParaRPr lang="pt-BR" sz="2800"/>
        </a:p>
      </dgm:t>
    </dgm:pt>
    <dgm:pt modelId="{0B59448B-81F7-4C88-A8B2-41BCCD42534B}" type="sibTrans" cxnId="{0E0F6AFD-6794-4D9A-8579-52430C1BCB42}">
      <dgm:prSet/>
      <dgm:spPr/>
      <dgm:t>
        <a:bodyPr/>
        <a:lstStyle/>
        <a:p>
          <a:endParaRPr lang="pt-BR" sz="2800"/>
        </a:p>
      </dgm:t>
    </dgm:pt>
    <dgm:pt modelId="{44F144B5-8CC2-48B8-A0BF-702556BEF801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200" noProof="0" dirty="0" smtClean="0"/>
            <a:t>Follow-up (n=1,124)</a:t>
          </a:r>
        </a:p>
        <a:p>
          <a:r>
            <a:rPr lang="en-US" sz="1200" noProof="0" dirty="0" err="1" smtClean="0"/>
            <a:t>Não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residentes</a:t>
          </a:r>
          <a:r>
            <a:rPr lang="en-US" sz="1200" noProof="0" dirty="0" smtClean="0"/>
            <a:t>(n=76)</a:t>
          </a:r>
        </a:p>
        <a:p>
          <a:r>
            <a:rPr lang="en-US" sz="1200" noProof="0" dirty="0" err="1" smtClean="0"/>
            <a:t>Duplicadas</a:t>
          </a:r>
          <a:r>
            <a:rPr lang="en-US" sz="1200" noProof="0" dirty="0" smtClean="0"/>
            <a:t> (n=3,177)</a:t>
          </a:r>
        </a:p>
        <a:p>
          <a:r>
            <a:rPr lang="en-US" sz="1200" noProof="0" dirty="0" err="1" smtClean="0"/>
            <a:t>Sem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idade</a:t>
          </a:r>
          <a:r>
            <a:rPr lang="en-US" sz="1200" noProof="0" dirty="0" smtClean="0"/>
            <a:t>(n=354)</a:t>
          </a:r>
          <a:endParaRPr lang="en-US" sz="1200" noProof="0" dirty="0"/>
        </a:p>
      </dgm:t>
    </dgm:pt>
    <dgm:pt modelId="{3BF0F397-5D72-4296-9E04-BAFE65F15560}" type="parTrans" cxnId="{15082908-0089-4039-BE1C-9688A1EE86B7}">
      <dgm:prSet/>
      <dgm:spPr/>
      <dgm:t>
        <a:bodyPr/>
        <a:lstStyle/>
        <a:p>
          <a:endParaRPr lang="pt-BR" sz="2800"/>
        </a:p>
      </dgm:t>
    </dgm:pt>
    <dgm:pt modelId="{B76F4171-A390-450D-9B0F-EA6AB9C71B85}" type="sibTrans" cxnId="{15082908-0089-4039-BE1C-9688A1EE86B7}">
      <dgm:prSet/>
      <dgm:spPr/>
      <dgm:t>
        <a:bodyPr/>
        <a:lstStyle/>
        <a:p>
          <a:endParaRPr lang="pt-BR" sz="2800"/>
        </a:p>
      </dgm:t>
    </dgm:pt>
    <dgm:pt modelId="{D25E661E-2ABF-4EEB-9B9A-AC02EDB2D31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200" noProof="0" dirty="0" smtClean="0"/>
            <a:t>Follow-up (n-2,621)</a:t>
          </a:r>
        </a:p>
        <a:p>
          <a:pPr algn="ctr"/>
          <a:r>
            <a:rPr lang="en-US" sz="1200" noProof="0" dirty="0" err="1" smtClean="0"/>
            <a:t>Amostras</a:t>
          </a:r>
          <a:r>
            <a:rPr lang="en-US" sz="1200" noProof="0" dirty="0" smtClean="0"/>
            <a:t> (n=2,170)</a:t>
          </a:r>
        </a:p>
        <a:p>
          <a:pPr algn="ctr"/>
          <a:r>
            <a:rPr lang="en-US" sz="1200" noProof="0" dirty="0" err="1" smtClean="0"/>
            <a:t>Não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residentes</a:t>
          </a:r>
          <a:r>
            <a:rPr lang="en-US" sz="1200" noProof="0" dirty="0" smtClean="0"/>
            <a:t> (n=156)</a:t>
          </a:r>
        </a:p>
        <a:p>
          <a:pPr algn="ctr"/>
          <a:r>
            <a:rPr lang="en-US" sz="1200" noProof="0" dirty="0" err="1" smtClean="0"/>
            <a:t>Duplicadas</a:t>
          </a:r>
          <a:r>
            <a:rPr lang="en-US" sz="1200" noProof="0" dirty="0" smtClean="0"/>
            <a:t> (n=736)</a:t>
          </a:r>
        </a:p>
        <a:p>
          <a:pPr algn="ctr"/>
          <a:r>
            <a:rPr lang="en-US" sz="1200" noProof="0" dirty="0" err="1" smtClean="0"/>
            <a:t>Sem</a:t>
          </a:r>
          <a:r>
            <a:rPr lang="en-US" sz="1200" noProof="0" dirty="0" smtClean="0"/>
            <a:t> </a:t>
          </a:r>
          <a:r>
            <a:rPr lang="en-US" sz="1200" noProof="0" dirty="0" err="1" smtClean="0"/>
            <a:t>idade</a:t>
          </a:r>
          <a:r>
            <a:rPr lang="en-US" sz="1200" noProof="0" dirty="0" smtClean="0"/>
            <a:t> (n=117)</a:t>
          </a:r>
          <a:endParaRPr lang="en-US" sz="1200" noProof="0" dirty="0"/>
        </a:p>
      </dgm:t>
    </dgm:pt>
    <dgm:pt modelId="{FE1FE6D6-2815-4971-AE82-41E9D64890B1}" type="parTrans" cxnId="{EF50B8B0-DE2A-4691-816D-5B06AD0ABEEF}">
      <dgm:prSet/>
      <dgm:spPr/>
      <dgm:t>
        <a:bodyPr/>
        <a:lstStyle/>
        <a:p>
          <a:endParaRPr lang="pt-BR" sz="2800"/>
        </a:p>
      </dgm:t>
    </dgm:pt>
    <dgm:pt modelId="{488980F8-B649-4F63-A620-544AB71060AF}" type="sibTrans" cxnId="{EF50B8B0-DE2A-4691-816D-5B06AD0ABEEF}">
      <dgm:prSet/>
      <dgm:spPr/>
      <dgm:t>
        <a:bodyPr/>
        <a:lstStyle/>
        <a:p>
          <a:endParaRPr lang="pt-BR" sz="2800"/>
        </a:p>
      </dgm:t>
    </dgm:pt>
    <dgm:pt modelId="{F11E4BE5-577F-4ED2-9246-04F8394C5063}" type="pres">
      <dgm:prSet presAssocID="{9DD84FDB-AD47-4664-905B-0F4950E29E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B0547E-B2A0-438F-80B6-EA27597356B0}" type="pres">
      <dgm:prSet presAssocID="{1B99D8BF-4B16-418E-B317-38DD9AC44D1A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D0635FB-A8DD-4D77-AA7A-22A79377226E}" type="pres">
      <dgm:prSet presAssocID="{1B99D8BF-4B16-418E-B317-38DD9AC44D1A}" presName="rootComposite1" presStyleCnt="0"/>
      <dgm:spPr/>
      <dgm:t>
        <a:bodyPr/>
        <a:lstStyle/>
        <a:p>
          <a:endParaRPr lang="en-US"/>
        </a:p>
      </dgm:t>
    </dgm:pt>
    <dgm:pt modelId="{918030C9-DFAA-42B9-BAB4-DCF797593CCB}" type="pres">
      <dgm:prSet presAssocID="{1B99D8BF-4B16-418E-B317-38DD9AC44D1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145F99-3D6B-41CA-A0BA-D0BBF7D889A3}" type="pres">
      <dgm:prSet presAssocID="{1B99D8BF-4B16-418E-B317-38DD9AC44D1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05ACD01-26F0-4566-B9E8-EADCBAA942A3}" type="pres">
      <dgm:prSet presAssocID="{1B99D8BF-4B16-418E-B317-38DD9AC44D1A}" presName="hierChild2" presStyleCnt="0"/>
      <dgm:spPr/>
      <dgm:t>
        <a:bodyPr/>
        <a:lstStyle/>
        <a:p>
          <a:endParaRPr lang="en-US"/>
        </a:p>
      </dgm:t>
    </dgm:pt>
    <dgm:pt modelId="{AC16AEFC-388D-4F30-ABE0-F37D453A34DE}" type="pres">
      <dgm:prSet presAssocID="{C676C043-1D47-4162-99C3-9B7A3EFED44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48C50F7-A0C0-4FFB-9A8B-EE8425C4F5A7}" type="pres">
      <dgm:prSet presAssocID="{1E4D8D4F-AA48-44E0-8FF1-512A793DD23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4665C39-6A34-4570-9C5A-66FB176A05D0}" type="pres">
      <dgm:prSet presAssocID="{1E4D8D4F-AA48-44E0-8FF1-512A793DD233}" presName="rootComposite" presStyleCnt="0"/>
      <dgm:spPr/>
      <dgm:t>
        <a:bodyPr/>
        <a:lstStyle/>
        <a:p>
          <a:endParaRPr lang="en-US"/>
        </a:p>
      </dgm:t>
    </dgm:pt>
    <dgm:pt modelId="{8E7256E9-A76A-4A5A-856B-DB224606BE32}" type="pres">
      <dgm:prSet presAssocID="{1E4D8D4F-AA48-44E0-8FF1-512A793DD23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EC88E-811A-4AB4-8E95-158A77149DB4}" type="pres">
      <dgm:prSet presAssocID="{1E4D8D4F-AA48-44E0-8FF1-512A793DD233}" presName="rootConnector" presStyleLbl="node2" presStyleIdx="0" presStyleCnt="2"/>
      <dgm:spPr/>
      <dgm:t>
        <a:bodyPr/>
        <a:lstStyle/>
        <a:p>
          <a:endParaRPr lang="en-US"/>
        </a:p>
      </dgm:t>
    </dgm:pt>
    <dgm:pt modelId="{8CE7C4EA-B183-4306-8EC2-7BC41706421E}" type="pres">
      <dgm:prSet presAssocID="{1E4D8D4F-AA48-44E0-8FF1-512A793DD233}" presName="hierChild4" presStyleCnt="0"/>
      <dgm:spPr/>
      <dgm:t>
        <a:bodyPr/>
        <a:lstStyle/>
        <a:p>
          <a:endParaRPr lang="en-US"/>
        </a:p>
      </dgm:t>
    </dgm:pt>
    <dgm:pt modelId="{9C0F9CC7-3115-496A-81D4-E779F4D8310A}" type="pres">
      <dgm:prSet presAssocID="{7AAF25FD-69A9-48C3-A867-B337EDC3B784}" presName="Name37" presStyleLbl="parChTrans1D3" presStyleIdx="0" presStyleCnt="4"/>
      <dgm:spPr/>
      <dgm:t>
        <a:bodyPr/>
        <a:lstStyle/>
        <a:p>
          <a:endParaRPr lang="en-US"/>
        </a:p>
      </dgm:t>
    </dgm:pt>
    <dgm:pt modelId="{883B95FA-20E6-4C33-A5F2-22221B10CFB0}" type="pres">
      <dgm:prSet presAssocID="{838133DE-89A8-47BC-BDB0-4520378737A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D550A8-380B-40CD-84AC-6BE7D2A15519}" type="pres">
      <dgm:prSet presAssocID="{838133DE-89A8-47BC-BDB0-4520378737AC}" presName="rootComposite" presStyleCnt="0"/>
      <dgm:spPr/>
      <dgm:t>
        <a:bodyPr/>
        <a:lstStyle/>
        <a:p>
          <a:endParaRPr lang="en-US"/>
        </a:p>
      </dgm:t>
    </dgm:pt>
    <dgm:pt modelId="{14895819-BCB7-447F-9FB9-2B2DF6E678F7}" type="pres">
      <dgm:prSet presAssocID="{838133DE-89A8-47BC-BDB0-4520378737AC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8A0D1B-5497-4FB2-A18F-60B684A9DF31}" type="pres">
      <dgm:prSet presAssocID="{838133DE-89A8-47BC-BDB0-4520378737AC}" presName="rootConnector" presStyleLbl="node3" presStyleIdx="0" presStyleCnt="4"/>
      <dgm:spPr/>
      <dgm:t>
        <a:bodyPr/>
        <a:lstStyle/>
        <a:p>
          <a:endParaRPr lang="en-US"/>
        </a:p>
      </dgm:t>
    </dgm:pt>
    <dgm:pt modelId="{BA8A72F1-3F81-4DC5-A8EA-7241AA22D274}" type="pres">
      <dgm:prSet presAssocID="{838133DE-89A8-47BC-BDB0-4520378737AC}" presName="hierChild4" presStyleCnt="0"/>
      <dgm:spPr/>
      <dgm:t>
        <a:bodyPr/>
        <a:lstStyle/>
        <a:p>
          <a:endParaRPr lang="en-US"/>
        </a:p>
      </dgm:t>
    </dgm:pt>
    <dgm:pt modelId="{87548830-BDA8-4BAE-8AAD-268FDCF8C147}" type="pres">
      <dgm:prSet presAssocID="{838133DE-89A8-47BC-BDB0-4520378737AC}" presName="hierChild5" presStyleCnt="0"/>
      <dgm:spPr/>
      <dgm:t>
        <a:bodyPr/>
        <a:lstStyle/>
        <a:p>
          <a:endParaRPr lang="en-US"/>
        </a:p>
      </dgm:t>
    </dgm:pt>
    <dgm:pt modelId="{0E66DE43-D952-4728-8D3E-79CF5A5DD3B0}" type="pres">
      <dgm:prSet presAssocID="{945B65DE-CB43-48AD-89CA-EAB68DA36050}" presName="Name37" presStyleLbl="parChTrans1D3" presStyleIdx="1" presStyleCnt="4"/>
      <dgm:spPr/>
      <dgm:t>
        <a:bodyPr/>
        <a:lstStyle/>
        <a:p>
          <a:endParaRPr lang="en-US"/>
        </a:p>
      </dgm:t>
    </dgm:pt>
    <dgm:pt modelId="{124B7E7D-C77A-4877-A76E-D9F909232E29}" type="pres">
      <dgm:prSet presAssocID="{02C8805E-80A1-40CD-BE46-2A60F9BBC5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250F53B-207C-4790-8164-C83A2A03B768}" type="pres">
      <dgm:prSet presAssocID="{02C8805E-80A1-40CD-BE46-2A60F9BBC523}" presName="rootComposite" presStyleCnt="0"/>
      <dgm:spPr/>
      <dgm:t>
        <a:bodyPr/>
        <a:lstStyle/>
        <a:p>
          <a:endParaRPr lang="en-US"/>
        </a:p>
      </dgm:t>
    </dgm:pt>
    <dgm:pt modelId="{99C5F5AA-346B-4840-BFB8-D31261CF6FA6}" type="pres">
      <dgm:prSet presAssocID="{02C8805E-80A1-40CD-BE46-2A60F9BBC523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06AECF-B881-497A-B95A-FC5A1B32682C}" type="pres">
      <dgm:prSet presAssocID="{02C8805E-80A1-40CD-BE46-2A60F9BBC523}" presName="rootConnector" presStyleLbl="node3" presStyleIdx="1" presStyleCnt="4"/>
      <dgm:spPr/>
      <dgm:t>
        <a:bodyPr/>
        <a:lstStyle/>
        <a:p>
          <a:endParaRPr lang="en-US"/>
        </a:p>
      </dgm:t>
    </dgm:pt>
    <dgm:pt modelId="{2D15E795-7ECA-47D0-A67B-3B49A18FAE5F}" type="pres">
      <dgm:prSet presAssocID="{02C8805E-80A1-40CD-BE46-2A60F9BBC523}" presName="hierChild4" presStyleCnt="0"/>
      <dgm:spPr/>
      <dgm:t>
        <a:bodyPr/>
        <a:lstStyle/>
        <a:p>
          <a:endParaRPr lang="en-US"/>
        </a:p>
      </dgm:t>
    </dgm:pt>
    <dgm:pt modelId="{172CD92B-AC4C-4929-957E-2851F2CE0812}" type="pres">
      <dgm:prSet presAssocID="{3BF0F397-5D72-4296-9E04-BAFE65F15560}" presName="Name37" presStyleLbl="parChTrans1D4" presStyleIdx="0" presStyleCnt="2"/>
      <dgm:spPr/>
      <dgm:t>
        <a:bodyPr/>
        <a:lstStyle/>
        <a:p>
          <a:endParaRPr lang="en-US"/>
        </a:p>
      </dgm:t>
    </dgm:pt>
    <dgm:pt modelId="{38248FAE-5A3E-487F-87FC-33694AF4AC54}" type="pres">
      <dgm:prSet presAssocID="{44F144B5-8CC2-48B8-A0BF-702556BEF80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8048976-7331-487A-A649-450D7E36418B}" type="pres">
      <dgm:prSet presAssocID="{44F144B5-8CC2-48B8-A0BF-702556BEF801}" presName="rootComposite" presStyleCnt="0"/>
      <dgm:spPr/>
      <dgm:t>
        <a:bodyPr/>
        <a:lstStyle/>
        <a:p>
          <a:endParaRPr lang="en-US"/>
        </a:p>
      </dgm:t>
    </dgm:pt>
    <dgm:pt modelId="{753C56D2-930C-49E7-93AC-6BDE7787249B}" type="pres">
      <dgm:prSet presAssocID="{44F144B5-8CC2-48B8-A0BF-702556BEF801}" presName="rootText" presStyleLbl="node4" presStyleIdx="0" presStyleCnt="2" custScaleX="111124" custScaleY="172421" custLinFactNeighborY="36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CDFE52-D4F5-4A8F-BD84-6A5D4934E5CB}" type="pres">
      <dgm:prSet presAssocID="{44F144B5-8CC2-48B8-A0BF-702556BEF801}" presName="rootConnector" presStyleLbl="node4" presStyleIdx="0" presStyleCnt="2"/>
      <dgm:spPr/>
      <dgm:t>
        <a:bodyPr/>
        <a:lstStyle/>
        <a:p>
          <a:endParaRPr lang="en-US"/>
        </a:p>
      </dgm:t>
    </dgm:pt>
    <dgm:pt modelId="{9147E150-8889-45B5-B859-5A9D91C5793E}" type="pres">
      <dgm:prSet presAssocID="{44F144B5-8CC2-48B8-A0BF-702556BEF801}" presName="hierChild4" presStyleCnt="0"/>
      <dgm:spPr/>
      <dgm:t>
        <a:bodyPr/>
        <a:lstStyle/>
        <a:p>
          <a:endParaRPr lang="en-US"/>
        </a:p>
      </dgm:t>
    </dgm:pt>
    <dgm:pt modelId="{15F4D014-49EF-4246-A42B-69E812E3C289}" type="pres">
      <dgm:prSet presAssocID="{44F144B5-8CC2-48B8-A0BF-702556BEF801}" presName="hierChild5" presStyleCnt="0"/>
      <dgm:spPr/>
      <dgm:t>
        <a:bodyPr/>
        <a:lstStyle/>
        <a:p>
          <a:endParaRPr lang="en-US"/>
        </a:p>
      </dgm:t>
    </dgm:pt>
    <dgm:pt modelId="{59828C4A-E6E4-41FE-8789-CDAC2EF9A810}" type="pres">
      <dgm:prSet presAssocID="{02C8805E-80A1-40CD-BE46-2A60F9BBC523}" presName="hierChild5" presStyleCnt="0"/>
      <dgm:spPr/>
      <dgm:t>
        <a:bodyPr/>
        <a:lstStyle/>
        <a:p>
          <a:endParaRPr lang="en-US"/>
        </a:p>
      </dgm:t>
    </dgm:pt>
    <dgm:pt modelId="{069C71CC-C6AB-48CF-9B7A-96C6E60A86BF}" type="pres">
      <dgm:prSet presAssocID="{1E4D8D4F-AA48-44E0-8FF1-512A793DD233}" presName="hierChild5" presStyleCnt="0"/>
      <dgm:spPr/>
      <dgm:t>
        <a:bodyPr/>
        <a:lstStyle/>
        <a:p>
          <a:endParaRPr lang="en-US"/>
        </a:p>
      </dgm:t>
    </dgm:pt>
    <dgm:pt modelId="{B37DF81B-9BA1-4CD5-A808-B5F1EE23662B}" type="pres">
      <dgm:prSet presAssocID="{0A3FD5DB-34DF-493D-BEF2-D237D0F4EEA3}" presName="Name37" presStyleLbl="parChTrans1D2" presStyleIdx="1" presStyleCnt="2"/>
      <dgm:spPr/>
      <dgm:t>
        <a:bodyPr/>
        <a:lstStyle/>
        <a:p>
          <a:endParaRPr lang="en-US"/>
        </a:p>
      </dgm:t>
    </dgm:pt>
    <dgm:pt modelId="{A087BADA-1D0E-474E-A0DC-2E733F78A483}" type="pres">
      <dgm:prSet presAssocID="{D73510C3-CAA0-47E5-854C-C6406D701CD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8F1154C-F45E-42A7-9390-D25D812B8AB6}" type="pres">
      <dgm:prSet presAssocID="{D73510C3-CAA0-47E5-854C-C6406D701CDA}" presName="rootComposite" presStyleCnt="0"/>
      <dgm:spPr/>
      <dgm:t>
        <a:bodyPr/>
        <a:lstStyle/>
        <a:p>
          <a:endParaRPr lang="en-US"/>
        </a:p>
      </dgm:t>
    </dgm:pt>
    <dgm:pt modelId="{80B8A5C6-8BBF-44EB-BEC9-92E59EF30266}" type="pres">
      <dgm:prSet presAssocID="{D73510C3-CAA0-47E5-854C-C6406D701CD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1D7829-4C3B-4EBE-817E-3794E4101680}" type="pres">
      <dgm:prSet presAssocID="{D73510C3-CAA0-47E5-854C-C6406D701CDA}" presName="rootConnector" presStyleLbl="node2" presStyleIdx="1" presStyleCnt="2"/>
      <dgm:spPr/>
      <dgm:t>
        <a:bodyPr/>
        <a:lstStyle/>
        <a:p>
          <a:endParaRPr lang="en-US"/>
        </a:p>
      </dgm:t>
    </dgm:pt>
    <dgm:pt modelId="{99F14511-D400-4670-A555-589D7F5BCE57}" type="pres">
      <dgm:prSet presAssocID="{D73510C3-CAA0-47E5-854C-C6406D701CDA}" presName="hierChild4" presStyleCnt="0"/>
      <dgm:spPr/>
      <dgm:t>
        <a:bodyPr/>
        <a:lstStyle/>
        <a:p>
          <a:endParaRPr lang="en-US"/>
        </a:p>
      </dgm:t>
    </dgm:pt>
    <dgm:pt modelId="{F5D1863A-1D13-4DBC-B551-2827F4C66235}" type="pres">
      <dgm:prSet presAssocID="{1B408DFD-E9E8-4E77-AD02-774C714C82A9}" presName="Name37" presStyleLbl="parChTrans1D3" presStyleIdx="2" presStyleCnt="4"/>
      <dgm:spPr/>
      <dgm:t>
        <a:bodyPr/>
        <a:lstStyle/>
        <a:p>
          <a:endParaRPr lang="en-US"/>
        </a:p>
      </dgm:t>
    </dgm:pt>
    <dgm:pt modelId="{F878BC4E-3A60-4D13-A78F-5373A98E2892}" type="pres">
      <dgm:prSet presAssocID="{94084188-53B6-487B-B7C2-8A9A29EE99C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A95B176-7506-49C9-9863-6B65DE5B0128}" type="pres">
      <dgm:prSet presAssocID="{94084188-53B6-487B-B7C2-8A9A29EE99CB}" presName="rootComposite" presStyleCnt="0"/>
      <dgm:spPr/>
      <dgm:t>
        <a:bodyPr/>
        <a:lstStyle/>
        <a:p>
          <a:endParaRPr lang="en-US"/>
        </a:p>
      </dgm:t>
    </dgm:pt>
    <dgm:pt modelId="{9C62ED66-1AB9-45B2-8446-4CFAE4777C65}" type="pres">
      <dgm:prSet presAssocID="{94084188-53B6-487B-B7C2-8A9A29EE99CB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3DAE23-976D-4A0C-8B11-0AB036D6AE0A}" type="pres">
      <dgm:prSet presAssocID="{94084188-53B6-487B-B7C2-8A9A29EE99CB}" presName="rootConnector" presStyleLbl="node3" presStyleIdx="2" presStyleCnt="4"/>
      <dgm:spPr/>
      <dgm:t>
        <a:bodyPr/>
        <a:lstStyle/>
        <a:p>
          <a:endParaRPr lang="en-US"/>
        </a:p>
      </dgm:t>
    </dgm:pt>
    <dgm:pt modelId="{386588C9-E895-4BEF-ACDD-3B3D99A07204}" type="pres">
      <dgm:prSet presAssocID="{94084188-53B6-487B-B7C2-8A9A29EE99CB}" presName="hierChild4" presStyleCnt="0"/>
      <dgm:spPr/>
      <dgm:t>
        <a:bodyPr/>
        <a:lstStyle/>
        <a:p>
          <a:endParaRPr lang="en-US"/>
        </a:p>
      </dgm:t>
    </dgm:pt>
    <dgm:pt modelId="{72A16032-18BB-4FC9-8B75-387D595BB337}" type="pres">
      <dgm:prSet presAssocID="{94084188-53B6-487B-B7C2-8A9A29EE99CB}" presName="hierChild5" presStyleCnt="0"/>
      <dgm:spPr/>
      <dgm:t>
        <a:bodyPr/>
        <a:lstStyle/>
        <a:p>
          <a:endParaRPr lang="en-US"/>
        </a:p>
      </dgm:t>
    </dgm:pt>
    <dgm:pt modelId="{D31E5316-AC84-4F42-8C3A-C25A3B17A68B}" type="pres">
      <dgm:prSet presAssocID="{F0D40883-0D39-429A-9F85-39C8AC1C1DA8}" presName="Name37" presStyleLbl="parChTrans1D3" presStyleIdx="3" presStyleCnt="4"/>
      <dgm:spPr/>
      <dgm:t>
        <a:bodyPr/>
        <a:lstStyle/>
        <a:p>
          <a:endParaRPr lang="en-US"/>
        </a:p>
      </dgm:t>
    </dgm:pt>
    <dgm:pt modelId="{42286545-B7FB-49ED-B999-82074BB324F6}" type="pres">
      <dgm:prSet presAssocID="{4C55A893-BEBA-40C2-B1C4-7D1E7BF80FD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E21F0DE-139C-4166-9027-9F0A9FDF5582}" type="pres">
      <dgm:prSet presAssocID="{4C55A893-BEBA-40C2-B1C4-7D1E7BF80FDC}" presName="rootComposite" presStyleCnt="0"/>
      <dgm:spPr/>
      <dgm:t>
        <a:bodyPr/>
        <a:lstStyle/>
        <a:p>
          <a:endParaRPr lang="en-US"/>
        </a:p>
      </dgm:t>
    </dgm:pt>
    <dgm:pt modelId="{55C110FC-A483-4DB5-B99F-3DC2590A1C3B}" type="pres">
      <dgm:prSet presAssocID="{4C55A893-BEBA-40C2-B1C4-7D1E7BF80FD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4BFBDE-1F99-45A2-8A1E-FF75CC1E540E}" type="pres">
      <dgm:prSet presAssocID="{4C55A893-BEBA-40C2-B1C4-7D1E7BF80FDC}" presName="rootConnector" presStyleLbl="node3" presStyleIdx="3" presStyleCnt="4"/>
      <dgm:spPr/>
      <dgm:t>
        <a:bodyPr/>
        <a:lstStyle/>
        <a:p>
          <a:endParaRPr lang="en-US"/>
        </a:p>
      </dgm:t>
    </dgm:pt>
    <dgm:pt modelId="{F2FFA76E-EB33-4880-A43F-23952D3167BF}" type="pres">
      <dgm:prSet presAssocID="{4C55A893-BEBA-40C2-B1C4-7D1E7BF80FDC}" presName="hierChild4" presStyleCnt="0"/>
      <dgm:spPr/>
      <dgm:t>
        <a:bodyPr/>
        <a:lstStyle/>
        <a:p>
          <a:endParaRPr lang="en-US"/>
        </a:p>
      </dgm:t>
    </dgm:pt>
    <dgm:pt modelId="{F6A619C9-91AB-49DC-8BE0-6411E9EE016B}" type="pres">
      <dgm:prSet presAssocID="{FE1FE6D6-2815-4971-AE82-41E9D64890B1}" presName="Name37" presStyleLbl="parChTrans1D4" presStyleIdx="1" presStyleCnt="2"/>
      <dgm:spPr/>
      <dgm:t>
        <a:bodyPr/>
        <a:lstStyle/>
        <a:p>
          <a:endParaRPr lang="en-US"/>
        </a:p>
      </dgm:t>
    </dgm:pt>
    <dgm:pt modelId="{991C187A-A0B6-4859-B943-328627F4D084}" type="pres">
      <dgm:prSet presAssocID="{D25E661E-2ABF-4EEB-9B9A-AC02EDB2D31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7DB2812-F724-48F5-995D-7A11BCE33507}" type="pres">
      <dgm:prSet presAssocID="{D25E661E-2ABF-4EEB-9B9A-AC02EDB2D319}" presName="rootComposite" presStyleCnt="0"/>
      <dgm:spPr/>
      <dgm:t>
        <a:bodyPr/>
        <a:lstStyle/>
        <a:p>
          <a:endParaRPr lang="en-US"/>
        </a:p>
      </dgm:t>
    </dgm:pt>
    <dgm:pt modelId="{B3E346CF-1B8A-4C93-B4B5-7110C3AE14A5}" type="pres">
      <dgm:prSet presAssocID="{D25E661E-2ABF-4EEB-9B9A-AC02EDB2D319}" presName="rootText" presStyleLbl="node4" presStyleIdx="1" presStyleCnt="2" custScaleX="129281" custScaleY="193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F9AFE6-DC15-4558-91E8-AA226B02C63F}" type="pres">
      <dgm:prSet presAssocID="{D25E661E-2ABF-4EEB-9B9A-AC02EDB2D319}" presName="rootConnector" presStyleLbl="node4" presStyleIdx="1" presStyleCnt="2"/>
      <dgm:spPr/>
      <dgm:t>
        <a:bodyPr/>
        <a:lstStyle/>
        <a:p>
          <a:endParaRPr lang="en-US"/>
        </a:p>
      </dgm:t>
    </dgm:pt>
    <dgm:pt modelId="{B155F3CF-6623-4C7A-B276-2DD8E4F65D6D}" type="pres">
      <dgm:prSet presAssocID="{D25E661E-2ABF-4EEB-9B9A-AC02EDB2D319}" presName="hierChild4" presStyleCnt="0"/>
      <dgm:spPr/>
      <dgm:t>
        <a:bodyPr/>
        <a:lstStyle/>
        <a:p>
          <a:endParaRPr lang="en-US"/>
        </a:p>
      </dgm:t>
    </dgm:pt>
    <dgm:pt modelId="{B2B97AD3-9173-4C91-8CED-7B35669077CF}" type="pres">
      <dgm:prSet presAssocID="{D25E661E-2ABF-4EEB-9B9A-AC02EDB2D319}" presName="hierChild5" presStyleCnt="0"/>
      <dgm:spPr/>
      <dgm:t>
        <a:bodyPr/>
        <a:lstStyle/>
        <a:p>
          <a:endParaRPr lang="en-US"/>
        </a:p>
      </dgm:t>
    </dgm:pt>
    <dgm:pt modelId="{AB4F5289-BCBF-450F-9953-42A1338B2EA4}" type="pres">
      <dgm:prSet presAssocID="{4C55A893-BEBA-40C2-B1C4-7D1E7BF80FDC}" presName="hierChild5" presStyleCnt="0"/>
      <dgm:spPr/>
      <dgm:t>
        <a:bodyPr/>
        <a:lstStyle/>
        <a:p>
          <a:endParaRPr lang="en-US"/>
        </a:p>
      </dgm:t>
    </dgm:pt>
    <dgm:pt modelId="{90A727F4-85C3-4CB3-A228-B6B211C1F505}" type="pres">
      <dgm:prSet presAssocID="{D73510C3-CAA0-47E5-854C-C6406D701CDA}" presName="hierChild5" presStyleCnt="0"/>
      <dgm:spPr/>
      <dgm:t>
        <a:bodyPr/>
        <a:lstStyle/>
        <a:p>
          <a:endParaRPr lang="en-US"/>
        </a:p>
      </dgm:t>
    </dgm:pt>
    <dgm:pt modelId="{50F344C1-54AA-46CB-AC53-D785FC12DAE1}" type="pres">
      <dgm:prSet presAssocID="{1B99D8BF-4B16-418E-B317-38DD9AC44D1A}" presName="hierChild3" presStyleCnt="0"/>
      <dgm:spPr/>
      <dgm:t>
        <a:bodyPr/>
        <a:lstStyle/>
        <a:p>
          <a:endParaRPr lang="en-US"/>
        </a:p>
      </dgm:t>
    </dgm:pt>
  </dgm:ptLst>
  <dgm:cxnLst>
    <dgm:cxn modelId="{89B55A2A-97B0-4C2B-B897-DFCBB22C3CCC}" srcId="{9DD84FDB-AD47-4664-905B-0F4950E29E82}" destId="{1B99D8BF-4B16-418E-B317-38DD9AC44D1A}" srcOrd="0" destOrd="0" parTransId="{A0D069A3-E722-4A8D-ACEA-8807F739B5E1}" sibTransId="{3965A141-ADA9-4189-A82B-07650E411D72}"/>
    <dgm:cxn modelId="{0E0F6AFD-6794-4D9A-8579-52430C1BCB42}" srcId="{D73510C3-CAA0-47E5-854C-C6406D701CDA}" destId="{4C55A893-BEBA-40C2-B1C4-7D1E7BF80FDC}" srcOrd="1" destOrd="0" parTransId="{F0D40883-0D39-429A-9F85-39C8AC1C1DA8}" sibTransId="{0B59448B-81F7-4C88-A8B2-41BCCD42534B}"/>
    <dgm:cxn modelId="{AB54C038-B921-4C4B-9551-1688311D7224}" type="presOf" srcId="{4C55A893-BEBA-40C2-B1C4-7D1E7BF80FDC}" destId="{354BFBDE-1F99-45A2-8A1E-FF75CC1E540E}" srcOrd="1" destOrd="0" presId="urn:microsoft.com/office/officeart/2005/8/layout/orgChart1"/>
    <dgm:cxn modelId="{EF50B8B0-DE2A-4691-816D-5B06AD0ABEEF}" srcId="{4C55A893-BEBA-40C2-B1C4-7D1E7BF80FDC}" destId="{D25E661E-2ABF-4EEB-9B9A-AC02EDB2D319}" srcOrd="0" destOrd="0" parTransId="{FE1FE6D6-2815-4971-AE82-41E9D64890B1}" sibTransId="{488980F8-B649-4F63-A620-544AB71060AF}"/>
    <dgm:cxn modelId="{967CB436-4D12-D04E-8BFE-87D23B77AA40}" type="presOf" srcId="{838133DE-89A8-47BC-BDB0-4520378737AC}" destId="{E78A0D1B-5497-4FB2-A18F-60B684A9DF31}" srcOrd="1" destOrd="0" presId="urn:microsoft.com/office/officeart/2005/8/layout/orgChart1"/>
    <dgm:cxn modelId="{DCAE5706-AD49-ED4B-8658-4A24543CD3DB}" type="presOf" srcId="{C676C043-1D47-4162-99C3-9B7A3EFED445}" destId="{AC16AEFC-388D-4F30-ABE0-F37D453A34DE}" srcOrd="0" destOrd="0" presId="urn:microsoft.com/office/officeart/2005/8/layout/orgChart1"/>
    <dgm:cxn modelId="{9EF698DC-A9AE-FA47-BF5C-DAE6C699E443}" type="presOf" srcId="{1B99D8BF-4B16-418E-B317-38DD9AC44D1A}" destId="{918030C9-DFAA-42B9-BAB4-DCF797593CCB}" srcOrd="0" destOrd="0" presId="urn:microsoft.com/office/officeart/2005/8/layout/orgChart1"/>
    <dgm:cxn modelId="{04C44A21-2BE4-D34E-B9F8-1BD1BEE6FBA0}" type="presOf" srcId="{4C55A893-BEBA-40C2-B1C4-7D1E7BF80FDC}" destId="{55C110FC-A483-4DB5-B99F-3DC2590A1C3B}" srcOrd="0" destOrd="0" presId="urn:microsoft.com/office/officeart/2005/8/layout/orgChart1"/>
    <dgm:cxn modelId="{48F8C8B3-7714-4E4D-A89E-7DD59B4723CD}" type="presOf" srcId="{D25E661E-2ABF-4EEB-9B9A-AC02EDB2D319}" destId="{41F9AFE6-DC15-4558-91E8-AA226B02C63F}" srcOrd="1" destOrd="0" presId="urn:microsoft.com/office/officeart/2005/8/layout/orgChart1"/>
    <dgm:cxn modelId="{05C5FA9B-8F0E-B641-B372-08820BA75814}" type="presOf" srcId="{1E4D8D4F-AA48-44E0-8FF1-512A793DD233}" destId="{A18EC88E-811A-4AB4-8E95-158A77149DB4}" srcOrd="1" destOrd="0" presId="urn:microsoft.com/office/officeart/2005/8/layout/orgChart1"/>
    <dgm:cxn modelId="{A641242A-E065-684B-A4D4-632332D8D7CD}" type="presOf" srcId="{94084188-53B6-487B-B7C2-8A9A29EE99CB}" destId="{BF3DAE23-976D-4A0C-8B11-0AB036D6AE0A}" srcOrd="1" destOrd="0" presId="urn:microsoft.com/office/officeart/2005/8/layout/orgChart1"/>
    <dgm:cxn modelId="{16D4661C-2149-2D40-AFD3-528733F5C685}" type="presOf" srcId="{02C8805E-80A1-40CD-BE46-2A60F9BBC523}" destId="{99C5F5AA-346B-4840-BFB8-D31261CF6FA6}" srcOrd="0" destOrd="0" presId="urn:microsoft.com/office/officeart/2005/8/layout/orgChart1"/>
    <dgm:cxn modelId="{64256D38-A8F1-4CBC-BF05-02A0C6FDF01E}" srcId="{1E4D8D4F-AA48-44E0-8FF1-512A793DD233}" destId="{838133DE-89A8-47BC-BDB0-4520378737AC}" srcOrd="0" destOrd="0" parTransId="{7AAF25FD-69A9-48C3-A867-B337EDC3B784}" sibTransId="{A65F72EF-8C91-412D-AC2B-C702A54580BE}"/>
    <dgm:cxn modelId="{6879F8A0-0F1C-B547-A826-45B435DC2D8F}" type="presOf" srcId="{D73510C3-CAA0-47E5-854C-C6406D701CDA}" destId="{80B8A5C6-8BBF-44EB-BEC9-92E59EF30266}" srcOrd="0" destOrd="0" presId="urn:microsoft.com/office/officeart/2005/8/layout/orgChart1"/>
    <dgm:cxn modelId="{EBC0B52D-D8A0-F54D-9E22-769ACF28981E}" type="presOf" srcId="{1B99D8BF-4B16-418E-B317-38DD9AC44D1A}" destId="{A9145F99-3D6B-41CA-A0BA-D0BBF7D889A3}" srcOrd="1" destOrd="0" presId="urn:microsoft.com/office/officeart/2005/8/layout/orgChart1"/>
    <dgm:cxn modelId="{650A728A-1833-A24A-8B40-DCE1C91A5894}" type="presOf" srcId="{0A3FD5DB-34DF-493D-BEF2-D237D0F4EEA3}" destId="{B37DF81B-9BA1-4CD5-A808-B5F1EE23662B}" srcOrd="0" destOrd="0" presId="urn:microsoft.com/office/officeart/2005/8/layout/orgChart1"/>
    <dgm:cxn modelId="{4622F6A8-017D-6442-BFB1-3641A51017E0}" type="presOf" srcId="{945B65DE-CB43-48AD-89CA-EAB68DA36050}" destId="{0E66DE43-D952-4728-8D3E-79CF5A5DD3B0}" srcOrd="0" destOrd="0" presId="urn:microsoft.com/office/officeart/2005/8/layout/orgChart1"/>
    <dgm:cxn modelId="{FD561091-71E0-9340-A7AF-CEA7E997AC9B}" type="presOf" srcId="{02C8805E-80A1-40CD-BE46-2A60F9BBC523}" destId="{E806AECF-B881-497A-B95A-FC5A1B32682C}" srcOrd="1" destOrd="0" presId="urn:microsoft.com/office/officeart/2005/8/layout/orgChart1"/>
    <dgm:cxn modelId="{CEE16AC1-472C-3948-91EF-978219DF9290}" type="presOf" srcId="{1B408DFD-E9E8-4E77-AD02-774C714C82A9}" destId="{F5D1863A-1D13-4DBC-B551-2827F4C66235}" srcOrd="0" destOrd="0" presId="urn:microsoft.com/office/officeart/2005/8/layout/orgChart1"/>
    <dgm:cxn modelId="{28242CF1-5BF2-9346-AE70-AAED4C57BD51}" type="presOf" srcId="{44F144B5-8CC2-48B8-A0BF-702556BEF801}" destId="{FCCDFE52-D4F5-4A8F-BD84-6A5D4934E5CB}" srcOrd="1" destOrd="0" presId="urn:microsoft.com/office/officeart/2005/8/layout/orgChart1"/>
    <dgm:cxn modelId="{B3F0240C-3CDC-444F-BB8E-73B7ADF01434}" type="presOf" srcId="{F0D40883-0D39-429A-9F85-39C8AC1C1DA8}" destId="{D31E5316-AC84-4F42-8C3A-C25A3B17A68B}" srcOrd="0" destOrd="0" presId="urn:microsoft.com/office/officeart/2005/8/layout/orgChart1"/>
    <dgm:cxn modelId="{FD35501F-5DC2-4034-A669-516A4E129E1A}" srcId="{1B99D8BF-4B16-418E-B317-38DD9AC44D1A}" destId="{D73510C3-CAA0-47E5-854C-C6406D701CDA}" srcOrd="1" destOrd="0" parTransId="{0A3FD5DB-34DF-493D-BEF2-D237D0F4EEA3}" sibTransId="{BD6B0EF5-C3F7-48EF-9A48-00A4D308675E}"/>
    <dgm:cxn modelId="{D4C93AD1-DA8F-6C4C-9DFD-8909C4C1D769}" type="presOf" srcId="{7AAF25FD-69A9-48C3-A867-B337EDC3B784}" destId="{9C0F9CC7-3115-496A-81D4-E779F4D8310A}" srcOrd="0" destOrd="0" presId="urn:microsoft.com/office/officeart/2005/8/layout/orgChart1"/>
    <dgm:cxn modelId="{A1A4508A-B1EB-434C-A2D0-4F4493D0134C}" type="presOf" srcId="{9DD84FDB-AD47-4664-905B-0F4950E29E82}" destId="{F11E4BE5-577F-4ED2-9246-04F8394C5063}" srcOrd="0" destOrd="0" presId="urn:microsoft.com/office/officeart/2005/8/layout/orgChart1"/>
    <dgm:cxn modelId="{99AE624B-ECC3-40EF-89DB-92CB8B0FFD94}" srcId="{D73510C3-CAA0-47E5-854C-C6406D701CDA}" destId="{94084188-53B6-487B-B7C2-8A9A29EE99CB}" srcOrd="0" destOrd="0" parTransId="{1B408DFD-E9E8-4E77-AD02-774C714C82A9}" sibTransId="{A9734AB8-3EA4-4A10-A146-AE65B28BA91A}"/>
    <dgm:cxn modelId="{43849248-978E-8B43-A8D9-391BBF33E380}" type="presOf" srcId="{FE1FE6D6-2815-4971-AE82-41E9D64890B1}" destId="{F6A619C9-91AB-49DC-8BE0-6411E9EE016B}" srcOrd="0" destOrd="0" presId="urn:microsoft.com/office/officeart/2005/8/layout/orgChart1"/>
    <dgm:cxn modelId="{15082908-0089-4039-BE1C-9688A1EE86B7}" srcId="{02C8805E-80A1-40CD-BE46-2A60F9BBC523}" destId="{44F144B5-8CC2-48B8-A0BF-702556BEF801}" srcOrd="0" destOrd="0" parTransId="{3BF0F397-5D72-4296-9E04-BAFE65F15560}" sibTransId="{B76F4171-A390-450D-9B0F-EA6AB9C71B85}"/>
    <dgm:cxn modelId="{B534D596-8EB6-8D4C-AE8E-C6E506918FC8}" type="presOf" srcId="{838133DE-89A8-47BC-BDB0-4520378737AC}" destId="{14895819-BCB7-447F-9FB9-2B2DF6E678F7}" srcOrd="0" destOrd="0" presId="urn:microsoft.com/office/officeart/2005/8/layout/orgChart1"/>
    <dgm:cxn modelId="{E3A20839-A7DB-6F44-B8D4-9FE3F159FBE6}" type="presOf" srcId="{44F144B5-8CC2-48B8-A0BF-702556BEF801}" destId="{753C56D2-930C-49E7-93AC-6BDE7787249B}" srcOrd="0" destOrd="0" presId="urn:microsoft.com/office/officeart/2005/8/layout/orgChart1"/>
    <dgm:cxn modelId="{527C96D3-1C59-4CF0-BBF2-EB299B4337B0}" srcId="{1B99D8BF-4B16-418E-B317-38DD9AC44D1A}" destId="{1E4D8D4F-AA48-44E0-8FF1-512A793DD233}" srcOrd="0" destOrd="0" parTransId="{C676C043-1D47-4162-99C3-9B7A3EFED445}" sibTransId="{44E6F7B4-F00E-4048-B7D6-48DB43693F56}"/>
    <dgm:cxn modelId="{C29EF5E2-4A8A-4E4E-BB0B-CB4CBEF48E10}" type="presOf" srcId="{1E4D8D4F-AA48-44E0-8FF1-512A793DD233}" destId="{8E7256E9-A76A-4A5A-856B-DB224606BE32}" srcOrd="0" destOrd="0" presId="urn:microsoft.com/office/officeart/2005/8/layout/orgChart1"/>
    <dgm:cxn modelId="{72501347-AAD1-4042-8738-69839D4A399D}" type="presOf" srcId="{D25E661E-2ABF-4EEB-9B9A-AC02EDB2D319}" destId="{B3E346CF-1B8A-4C93-B4B5-7110C3AE14A5}" srcOrd="0" destOrd="0" presId="urn:microsoft.com/office/officeart/2005/8/layout/orgChart1"/>
    <dgm:cxn modelId="{8FD78094-A470-4FEA-B8DA-FAF0C1015E18}" srcId="{1E4D8D4F-AA48-44E0-8FF1-512A793DD233}" destId="{02C8805E-80A1-40CD-BE46-2A60F9BBC523}" srcOrd="1" destOrd="0" parTransId="{945B65DE-CB43-48AD-89CA-EAB68DA36050}" sibTransId="{309C9540-D2B1-4C58-9688-396008402F17}"/>
    <dgm:cxn modelId="{99ED6154-A89B-7D47-826B-079E8E2BB926}" type="presOf" srcId="{D73510C3-CAA0-47E5-854C-C6406D701CDA}" destId="{361D7829-4C3B-4EBE-817E-3794E4101680}" srcOrd="1" destOrd="0" presId="urn:microsoft.com/office/officeart/2005/8/layout/orgChart1"/>
    <dgm:cxn modelId="{FCDDF125-33C8-2B4D-9D2B-37A565492C52}" type="presOf" srcId="{94084188-53B6-487B-B7C2-8A9A29EE99CB}" destId="{9C62ED66-1AB9-45B2-8446-4CFAE4777C65}" srcOrd="0" destOrd="0" presId="urn:microsoft.com/office/officeart/2005/8/layout/orgChart1"/>
    <dgm:cxn modelId="{A677A64F-5721-BB43-B8A2-251F250F3986}" type="presOf" srcId="{3BF0F397-5D72-4296-9E04-BAFE65F15560}" destId="{172CD92B-AC4C-4929-957E-2851F2CE0812}" srcOrd="0" destOrd="0" presId="urn:microsoft.com/office/officeart/2005/8/layout/orgChart1"/>
    <dgm:cxn modelId="{3060898E-C1C9-BF4B-A824-7E5A0851A43C}" type="presParOf" srcId="{F11E4BE5-577F-4ED2-9246-04F8394C5063}" destId="{EEB0547E-B2A0-438F-80B6-EA27597356B0}" srcOrd="0" destOrd="0" presId="urn:microsoft.com/office/officeart/2005/8/layout/orgChart1"/>
    <dgm:cxn modelId="{D290BB31-37AB-8F48-919D-2C148C2249FE}" type="presParOf" srcId="{EEB0547E-B2A0-438F-80B6-EA27597356B0}" destId="{7D0635FB-A8DD-4D77-AA7A-22A79377226E}" srcOrd="0" destOrd="0" presId="urn:microsoft.com/office/officeart/2005/8/layout/orgChart1"/>
    <dgm:cxn modelId="{EBE1E7F3-8EA3-6144-9DE4-B08A6FF5D266}" type="presParOf" srcId="{7D0635FB-A8DD-4D77-AA7A-22A79377226E}" destId="{918030C9-DFAA-42B9-BAB4-DCF797593CCB}" srcOrd="0" destOrd="0" presId="urn:microsoft.com/office/officeart/2005/8/layout/orgChart1"/>
    <dgm:cxn modelId="{2B0538BF-890D-5449-91B5-217F978E5328}" type="presParOf" srcId="{7D0635FB-A8DD-4D77-AA7A-22A79377226E}" destId="{A9145F99-3D6B-41CA-A0BA-D0BBF7D889A3}" srcOrd="1" destOrd="0" presId="urn:microsoft.com/office/officeart/2005/8/layout/orgChart1"/>
    <dgm:cxn modelId="{DA0D59DC-1D5B-5543-A920-14CD8892C1A4}" type="presParOf" srcId="{EEB0547E-B2A0-438F-80B6-EA27597356B0}" destId="{805ACD01-26F0-4566-B9E8-EADCBAA942A3}" srcOrd="1" destOrd="0" presId="urn:microsoft.com/office/officeart/2005/8/layout/orgChart1"/>
    <dgm:cxn modelId="{371655AF-E52B-F54D-9805-FD8E0313F47F}" type="presParOf" srcId="{805ACD01-26F0-4566-B9E8-EADCBAA942A3}" destId="{AC16AEFC-388D-4F30-ABE0-F37D453A34DE}" srcOrd="0" destOrd="0" presId="urn:microsoft.com/office/officeart/2005/8/layout/orgChart1"/>
    <dgm:cxn modelId="{0E3B1AC0-1DC2-B240-A7EC-F2C82D53320C}" type="presParOf" srcId="{805ACD01-26F0-4566-B9E8-EADCBAA942A3}" destId="{B48C50F7-A0C0-4FFB-9A8B-EE8425C4F5A7}" srcOrd="1" destOrd="0" presId="urn:microsoft.com/office/officeart/2005/8/layout/orgChart1"/>
    <dgm:cxn modelId="{E302E9FB-F13C-544B-94B9-E71C48E7C679}" type="presParOf" srcId="{B48C50F7-A0C0-4FFB-9A8B-EE8425C4F5A7}" destId="{D4665C39-6A34-4570-9C5A-66FB176A05D0}" srcOrd="0" destOrd="0" presId="urn:microsoft.com/office/officeart/2005/8/layout/orgChart1"/>
    <dgm:cxn modelId="{AA21EF56-5AEA-6942-887E-8A6650514C04}" type="presParOf" srcId="{D4665C39-6A34-4570-9C5A-66FB176A05D0}" destId="{8E7256E9-A76A-4A5A-856B-DB224606BE32}" srcOrd="0" destOrd="0" presId="urn:microsoft.com/office/officeart/2005/8/layout/orgChart1"/>
    <dgm:cxn modelId="{196CF6AD-638F-744D-83A0-A554851AAD18}" type="presParOf" srcId="{D4665C39-6A34-4570-9C5A-66FB176A05D0}" destId="{A18EC88E-811A-4AB4-8E95-158A77149DB4}" srcOrd="1" destOrd="0" presId="urn:microsoft.com/office/officeart/2005/8/layout/orgChart1"/>
    <dgm:cxn modelId="{F1DB7025-A228-3F4D-BDEC-75A4C5F7686F}" type="presParOf" srcId="{B48C50F7-A0C0-4FFB-9A8B-EE8425C4F5A7}" destId="{8CE7C4EA-B183-4306-8EC2-7BC41706421E}" srcOrd="1" destOrd="0" presId="urn:microsoft.com/office/officeart/2005/8/layout/orgChart1"/>
    <dgm:cxn modelId="{7C7BB2E7-55A0-284B-A574-474D0E62BA5E}" type="presParOf" srcId="{8CE7C4EA-B183-4306-8EC2-7BC41706421E}" destId="{9C0F9CC7-3115-496A-81D4-E779F4D8310A}" srcOrd="0" destOrd="0" presId="urn:microsoft.com/office/officeart/2005/8/layout/orgChart1"/>
    <dgm:cxn modelId="{0F5BB5E3-BB52-7C47-AF16-EFC3D6DD8A00}" type="presParOf" srcId="{8CE7C4EA-B183-4306-8EC2-7BC41706421E}" destId="{883B95FA-20E6-4C33-A5F2-22221B10CFB0}" srcOrd="1" destOrd="0" presId="urn:microsoft.com/office/officeart/2005/8/layout/orgChart1"/>
    <dgm:cxn modelId="{67F238FD-8865-5D4A-B07E-C8A2E18A885F}" type="presParOf" srcId="{883B95FA-20E6-4C33-A5F2-22221B10CFB0}" destId="{65D550A8-380B-40CD-84AC-6BE7D2A15519}" srcOrd="0" destOrd="0" presId="urn:microsoft.com/office/officeart/2005/8/layout/orgChart1"/>
    <dgm:cxn modelId="{B801010F-B1AC-4940-99B3-9187390AA272}" type="presParOf" srcId="{65D550A8-380B-40CD-84AC-6BE7D2A15519}" destId="{14895819-BCB7-447F-9FB9-2B2DF6E678F7}" srcOrd="0" destOrd="0" presId="urn:microsoft.com/office/officeart/2005/8/layout/orgChart1"/>
    <dgm:cxn modelId="{4FE79B14-D6B2-014F-8081-7C44E878BCE6}" type="presParOf" srcId="{65D550A8-380B-40CD-84AC-6BE7D2A15519}" destId="{E78A0D1B-5497-4FB2-A18F-60B684A9DF31}" srcOrd="1" destOrd="0" presId="urn:microsoft.com/office/officeart/2005/8/layout/orgChart1"/>
    <dgm:cxn modelId="{F7DCB409-CB5B-4942-B75B-1E5BDD119A75}" type="presParOf" srcId="{883B95FA-20E6-4C33-A5F2-22221B10CFB0}" destId="{BA8A72F1-3F81-4DC5-A8EA-7241AA22D274}" srcOrd="1" destOrd="0" presId="urn:microsoft.com/office/officeart/2005/8/layout/orgChart1"/>
    <dgm:cxn modelId="{E4C9B211-3E91-FC43-8A96-BA3F60F114EF}" type="presParOf" srcId="{883B95FA-20E6-4C33-A5F2-22221B10CFB0}" destId="{87548830-BDA8-4BAE-8AAD-268FDCF8C147}" srcOrd="2" destOrd="0" presId="urn:microsoft.com/office/officeart/2005/8/layout/orgChart1"/>
    <dgm:cxn modelId="{BEF651F0-0B6F-2948-AF00-031D6CA6F8FD}" type="presParOf" srcId="{8CE7C4EA-B183-4306-8EC2-7BC41706421E}" destId="{0E66DE43-D952-4728-8D3E-79CF5A5DD3B0}" srcOrd="2" destOrd="0" presId="urn:microsoft.com/office/officeart/2005/8/layout/orgChart1"/>
    <dgm:cxn modelId="{030C9DE6-45C6-D540-B6DA-75E50541203B}" type="presParOf" srcId="{8CE7C4EA-B183-4306-8EC2-7BC41706421E}" destId="{124B7E7D-C77A-4877-A76E-D9F909232E29}" srcOrd="3" destOrd="0" presId="urn:microsoft.com/office/officeart/2005/8/layout/orgChart1"/>
    <dgm:cxn modelId="{76055697-BA9F-2F48-B0D0-643F9E64AC60}" type="presParOf" srcId="{124B7E7D-C77A-4877-A76E-D9F909232E29}" destId="{6250F53B-207C-4790-8164-C83A2A03B768}" srcOrd="0" destOrd="0" presId="urn:microsoft.com/office/officeart/2005/8/layout/orgChart1"/>
    <dgm:cxn modelId="{31955321-59D8-EB40-93AC-C44FD80FDA6D}" type="presParOf" srcId="{6250F53B-207C-4790-8164-C83A2A03B768}" destId="{99C5F5AA-346B-4840-BFB8-D31261CF6FA6}" srcOrd="0" destOrd="0" presId="urn:microsoft.com/office/officeart/2005/8/layout/orgChart1"/>
    <dgm:cxn modelId="{7ABDBF10-674A-454F-BCCE-60EE30EBC9CE}" type="presParOf" srcId="{6250F53B-207C-4790-8164-C83A2A03B768}" destId="{E806AECF-B881-497A-B95A-FC5A1B32682C}" srcOrd="1" destOrd="0" presId="urn:microsoft.com/office/officeart/2005/8/layout/orgChart1"/>
    <dgm:cxn modelId="{40CDE1D5-5FE1-DA43-925E-BA49E4A538AF}" type="presParOf" srcId="{124B7E7D-C77A-4877-A76E-D9F909232E29}" destId="{2D15E795-7ECA-47D0-A67B-3B49A18FAE5F}" srcOrd="1" destOrd="0" presId="urn:microsoft.com/office/officeart/2005/8/layout/orgChart1"/>
    <dgm:cxn modelId="{A1390AC8-D62E-0D44-AE44-6286D964634B}" type="presParOf" srcId="{2D15E795-7ECA-47D0-A67B-3B49A18FAE5F}" destId="{172CD92B-AC4C-4929-957E-2851F2CE0812}" srcOrd="0" destOrd="0" presId="urn:microsoft.com/office/officeart/2005/8/layout/orgChart1"/>
    <dgm:cxn modelId="{EB6F949F-BBEF-DD40-8BBC-80B3F3D02A8A}" type="presParOf" srcId="{2D15E795-7ECA-47D0-A67B-3B49A18FAE5F}" destId="{38248FAE-5A3E-487F-87FC-33694AF4AC54}" srcOrd="1" destOrd="0" presId="urn:microsoft.com/office/officeart/2005/8/layout/orgChart1"/>
    <dgm:cxn modelId="{FD5CDA19-F6D0-7E40-94FF-05945FB633D8}" type="presParOf" srcId="{38248FAE-5A3E-487F-87FC-33694AF4AC54}" destId="{28048976-7331-487A-A649-450D7E36418B}" srcOrd="0" destOrd="0" presId="urn:microsoft.com/office/officeart/2005/8/layout/orgChart1"/>
    <dgm:cxn modelId="{A27F4BE5-94CC-1945-A44D-EDF26948E34E}" type="presParOf" srcId="{28048976-7331-487A-A649-450D7E36418B}" destId="{753C56D2-930C-49E7-93AC-6BDE7787249B}" srcOrd="0" destOrd="0" presId="urn:microsoft.com/office/officeart/2005/8/layout/orgChart1"/>
    <dgm:cxn modelId="{EB42AABB-5532-DF4C-A18B-CFFF3C32AD2E}" type="presParOf" srcId="{28048976-7331-487A-A649-450D7E36418B}" destId="{FCCDFE52-D4F5-4A8F-BD84-6A5D4934E5CB}" srcOrd="1" destOrd="0" presId="urn:microsoft.com/office/officeart/2005/8/layout/orgChart1"/>
    <dgm:cxn modelId="{8D8FB2F6-4CD2-2941-852E-FA64B7385859}" type="presParOf" srcId="{38248FAE-5A3E-487F-87FC-33694AF4AC54}" destId="{9147E150-8889-45B5-B859-5A9D91C5793E}" srcOrd="1" destOrd="0" presId="urn:microsoft.com/office/officeart/2005/8/layout/orgChart1"/>
    <dgm:cxn modelId="{F600058C-B287-DF4C-A412-F867EC02307E}" type="presParOf" srcId="{38248FAE-5A3E-487F-87FC-33694AF4AC54}" destId="{15F4D014-49EF-4246-A42B-69E812E3C289}" srcOrd="2" destOrd="0" presId="urn:microsoft.com/office/officeart/2005/8/layout/orgChart1"/>
    <dgm:cxn modelId="{99A99EF3-EBEC-8A45-A351-4DD5C8DC72FE}" type="presParOf" srcId="{124B7E7D-C77A-4877-A76E-D9F909232E29}" destId="{59828C4A-E6E4-41FE-8789-CDAC2EF9A810}" srcOrd="2" destOrd="0" presId="urn:microsoft.com/office/officeart/2005/8/layout/orgChart1"/>
    <dgm:cxn modelId="{54F48E03-BE64-C94A-A68E-606A3DC1E1B3}" type="presParOf" srcId="{B48C50F7-A0C0-4FFB-9A8B-EE8425C4F5A7}" destId="{069C71CC-C6AB-48CF-9B7A-96C6E60A86BF}" srcOrd="2" destOrd="0" presId="urn:microsoft.com/office/officeart/2005/8/layout/orgChart1"/>
    <dgm:cxn modelId="{DC7C4BAF-31B6-C848-87ED-2FE5CEE6528E}" type="presParOf" srcId="{805ACD01-26F0-4566-B9E8-EADCBAA942A3}" destId="{B37DF81B-9BA1-4CD5-A808-B5F1EE23662B}" srcOrd="2" destOrd="0" presId="urn:microsoft.com/office/officeart/2005/8/layout/orgChart1"/>
    <dgm:cxn modelId="{CCCB1AD1-D64C-0747-A5FD-7D22CB82D0EF}" type="presParOf" srcId="{805ACD01-26F0-4566-B9E8-EADCBAA942A3}" destId="{A087BADA-1D0E-474E-A0DC-2E733F78A483}" srcOrd="3" destOrd="0" presId="urn:microsoft.com/office/officeart/2005/8/layout/orgChart1"/>
    <dgm:cxn modelId="{0C65CA9A-58EF-5845-93CC-D941CFA2084E}" type="presParOf" srcId="{A087BADA-1D0E-474E-A0DC-2E733F78A483}" destId="{98F1154C-F45E-42A7-9390-D25D812B8AB6}" srcOrd="0" destOrd="0" presId="urn:microsoft.com/office/officeart/2005/8/layout/orgChart1"/>
    <dgm:cxn modelId="{17AA6A9B-B7BB-154E-901F-1C2AAABFDEC7}" type="presParOf" srcId="{98F1154C-F45E-42A7-9390-D25D812B8AB6}" destId="{80B8A5C6-8BBF-44EB-BEC9-92E59EF30266}" srcOrd="0" destOrd="0" presId="urn:microsoft.com/office/officeart/2005/8/layout/orgChart1"/>
    <dgm:cxn modelId="{78BE7872-08F2-3945-9073-FB1C182891ED}" type="presParOf" srcId="{98F1154C-F45E-42A7-9390-D25D812B8AB6}" destId="{361D7829-4C3B-4EBE-817E-3794E4101680}" srcOrd="1" destOrd="0" presId="urn:microsoft.com/office/officeart/2005/8/layout/orgChart1"/>
    <dgm:cxn modelId="{C2460A65-3761-BE42-B9CC-47208F5B07AD}" type="presParOf" srcId="{A087BADA-1D0E-474E-A0DC-2E733F78A483}" destId="{99F14511-D400-4670-A555-589D7F5BCE57}" srcOrd="1" destOrd="0" presId="urn:microsoft.com/office/officeart/2005/8/layout/orgChart1"/>
    <dgm:cxn modelId="{20A2CE36-D090-E64D-8AD6-951CF0CBC22E}" type="presParOf" srcId="{99F14511-D400-4670-A555-589D7F5BCE57}" destId="{F5D1863A-1D13-4DBC-B551-2827F4C66235}" srcOrd="0" destOrd="0" presId="urn:microsoft.com/office/officeart/2005/8/layout/orgChart1"/>
    <dgm:cxn modelId="{C8AC4911-2A82-BA41-800F-A81F4325204E}" type="presParOf" srcId="{99F14511-D400-4670-A555-589D7F5BCE57}" destId="{F878BC4E-3A60-4D13-A78F-5373A98E2892}" srcOrd="1" destOrd="0" presId="urn:microsoft.com/office/officeart/2005/8/layout/orgChart1"/>
    <dgm:cxn modelId="{BF0E5690-F521-7F4C-AEC6-DDDDF5828A28}" type="presParOf" srcId="{F878BC4E-3A60-4D13-A78F-5373A98E2892}" destId="{FA95B176-7506-49C9-9863-6B65DE5B0128}" srcOrd="0" destOrd="0" presId="urn:microsoft.com/office/officeart/2005/8/layout/orgChart1"/>
    <dgm:cxn modelId="{D6E60AC4-D8B1-3B49-BEB0-1B487795068E}" type="presParOf" srcId="{FA95B176-7506-49C9-9863-6B65DE5B0128}" destId="{9C62ED66-1AB9-45B2-8446-4CFAE4777C65}" srcOrd="0" destOrd="0" presId="urn:microsoft.com/office/officeart/2005/8/layout/orgChart1"/>
    <dgm:cxn modelId="{306EEBC8-61B3-3B45-B728-F8DF13C70A07}" type="presParOf" srcId="{FA95B176-7506-49C9-9863-6B65DE5B0128}" destId="{BF3DAE23-976D-4A0C-8B11-0AB036D6AE0A}" srcOrd="1" destOrd="0" presId="urn:microsoft.com/office/officeart/2005/8/layout/orgChart1"/>
    <dgm:cxn modelId="{57D2B1C8-04A2-674E-83C4-46928597ED2E}" type="presParOf" srcId="{F878BC4E-3A60-4D13-A78F-5373A98E2892}" destId="{386588C9-E895-4BEF-ACDD-3B3D99A07204}" srcOrd="1" destOrd="0" presId="urn:microsoft.com/office/officeart/2005/8/layout/orgChart1"/>
    <dgm:cxn modelId="{B0C1D8DF-8A16-3349-BFD5-9865747734AE}" type="presParOf" srcId="{F878BC4E-3A60-4D13-A78F-5373A98E2892}" destId="{72A16032-18BB-4FC9-8B75-387D595BB337}" srcOrd="2" destOrd="0" presId="urn:microsoft.com/office/officeart/2005/8/layout/orgChart1"/>
    <dgm:cxn modelId="{1D8A061D-9612-F248-8835-2F4D0F88CF8D}" type="presParOf" srcId="{99F14511-D400-4670-A555-589D7F5BCE57}" destId="{D31E5316-AC84-4F42-8C3A-C25A3B17A68B}" srcOrd="2" destOrd="0" presId="urn:microsoft.com/office/officeart/2005/8/layout/orgChart1"/>
    <dgm:cxn modelId="{9AB0C1CA-EEF5-3B49-9299-D0414EBFBD72}" type="presParOf" srcId="{99F14511-D400-4670-A555-589D7F5BCE57}" destId="{42286545-B7FB-49ED-B999-82074BB324F6}" srcOrd="3" destOrd="0" presId="urn:microsoft.com/office/officeart/2005/8/layout/orgChart1"/>
    <dgm:cxn modelId="{508B324C-B107-9140-8B2C-B76C8FE6BFAD}" type="presParOf" srcId="{42286545-B7FB-49ED-B999-82074BB324F6}" destId="{DE21F0DE-139C-4166-9027-9F0A9FDF5582}" srcOrd="0" destOrd="0" presId="urn:microsoft.com/office/officeart/2005/8/layout/orgChart1"/>
    <dgm:cxn modelId="{00662E29-7558-014D-BA81-E1A9543F21CD}" type="presParOf" srcId="{DE21F0DE-139C-4166-9027-9F0A9FDF5582}" destId="{55C110FC-A483-4DB5-B99F-3DC2590A1C3B}" srcOrd="0" destOrd="0" presId="urn:microsoft.com/office/officeart/2005/8/layout/orgChart1"/>
    <dgm:cxn modelId="{85134EEC-82A1-3C42-93B5-9638B4F601DA}" type="presParOf" srcId="{DE21F0DE-139C-4166-9027-9F0A9FDF5582}" destId="{354BFBDE-1F99-45A2-8A1E-FF75CC1E540E}" srcOrd="1" destOrd="0" presId="urn:microsoft.com/office/officeart/2005/8/layout/orgChart1"/>
    <dgm:cxn modelId="{F8EC192D-4C57-C049-8424-6CCB9C59A987}" type="presParOf" srcId="{42286545-B7FB-49ED-B999-82074BB324F6}" destId="{F2FFA76E-EB33-4880-A43F-23952D3167BF}" srcOrd="1" destOrd="0" presId="urn:microsoft.com/office/officeart/2005/8/layout/orgChart1"/>
    <dgm:cxn modelId="{091306E0-C4FB-F548-803B-AFF50EA4EF27}" type="presParOf" srcId="{F2FFA76E-EB33-4880-A43F-23952D3167BF}" destId="{F6A619C9-91AB-49DC-8BE0-6411E9EE016B}" srcOrd="0" destOrd="0" presId="urn:microsoft.com/office/officeart/2005/8/layout/orgChart1"/>
    <dgm:cxn modelId="{7EF947E6-2F85-E04D-8241-E4427E952232}" type="presParOf" srcId="{F2FFA76E-EB33-4880-A43F-23952D3167BF}" destId="{991C187A-A0B6-4859-B943-328627F4D084}" srcOrd="1" destOrd="0" presId="urn:microsoft.com/office/officeart/2005/8/layout/orgChart1"/>
    <dgm:cxn modelId="{A7EED2B7-2271-4446-A898-96074846C6B2}" type="presParOf" srcId="{991C187A-A0B6-4859-B943-328627F4D084}" destId="{67DB2812-F724-48F5-995D-7A11BCE33507}" srcOrd="0" destOrd="0" presId="urn:microsoft.com/office/officeart/2005/8/layout/orgChart1"/>
    <dgm:cxn modelId="{6D59D7DC-A5F2-7C4A-A0CB-F75242E97243}" type="presParOf" srcId="{67DB2812-F724-48F5-995D-7A11BCE33507}" destId="{B3E346CF-1B8A-4C93-B4B5-7110C3AE14A5}" srcOrd="0" destOrd="0" presId="urn:microsoft.com/office/officeart/2005/8/layout/orgChart1"/>
    <dgm:cxn modelId="{44CC9DA7-5EE7-6E42-B796-35BD82F6773A}" type="presParOf" srcId="{67DB2812-F724-48F5-995D-7A11BCE33507}" destId="{41F9AFE6-DC15-4558-91E8-AA226B02C63F}" srcOrd="1" destOrd="0" presId="urn:microsoft.com/office/officeart/2005/8/layout/orgChart1"/>
    <dgm:cxn modelId="{BDFDCEEC-D18B-AF43-91DC-CF0C16594096}" type="presParOf" srcId="{991C187A-A0B6-4859-B943-328627F4D084}" destId="{B155F3CF-6623-4C7A-B276-2DD8E4F65D6D}" srcOrd="1" destOrd="0" presId="urn:microsoft.com/office/officeart/2005/8/layout/orgChart1"/>
    <dgm:cxn modelId="{4A427A87-E639-7642-BDB5-A6F90D786C3E}" type="presParOf" srcId="{991C187A-A0B6-4859-B943-328627F4D084}" destId="{B2B97AD3-9173-4C91-8CED-7B35669077CF}" srcOrd="2" destOrd="0" presId="urn:microsoft.com/office/officeart/2005/8/layout/orgChart1"/>
    <dgm:cxn modelId="{BCCAE39F-2804-6C43-B9B2-ECFAF7DEB7AC}" type="presParOf" srcId="{42286545-B7FB-49ED-B999-82074BB324F6}" destId="{AB4F5289-BCBF-450F-9953-42A1338B2EA4}" srcOrd="2" destOrd="0" presId="urn:microsoft.com/office/officeart/2005/8/layout/orgChart1"/>
    <dgm:cxn modelId="{1DEE6457-BC38-4141-998B-C276AC9877CB}" type="presParOf" srcId="{A087BADA-1D0E-474E-A0DC-2E733F78A483}" destId="{90A727F4-85C3-4CB3-A228-B6B211C1F505}" srcOrd="2" destOrd="0" presId="urn:microsoft.com/office/officeart/2005/8/layout/orgChart1"/>
    <dgm:cxn modelId="{0963CBC4-3672-BF4B-AF48-8F0A133D0E9D}" type="presParOf" srcId="{EEB0547E-B2A0-438F-80B6-EA27597356B0}" destId="{50F344C1-54AA-46CB-AC53-D785FC12DAE1}" srcOrd="2" destOrd="0" presId="urn:microsoft.com/office/officeart/2005/8/layout/orgChart1"/>
  </dgm:cxnLst>
  <dgm:bg/>
  <dgm:whole>
    <a:ln w="28575" cmpd="sng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D84FDB-AD47-4664-905B-0F4950E29E82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B99D8BF-4B16-418E-B317-38DD9AC44D1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/>
            <a:t>Total </a:t>
          </a:r>
        </a:p>
        <a:p>
          <a:r>
            <a:rPr lang="en-US" sz="1400" b="1" dirty="0" smtClean="0"/>
            <a:t>(n= 70)</a:t>
          </a:r>
          <a:endParaRPr lang="en-US" sz="1400" b="1" dirty="0"/>
        </a:p>
      </dgm:t>
    </dgm:pt>
    <dgm:pt modelId="{A0D069A3-E722-4A8D-ACEA-8807F739B5E1}" type="parTrans" cxnId="{89B55A2A-97B0-4C2B-B897-DFCBB22C3CCC}">
      <dgm:prSet/>
      <dgm:spPr/>
      <dgm:t>
        <a:bodyPr/>
        <a:lstStyle/>
        <a:p>
          <a:endParaRPr lang="en-US" sz="1800" b="1"/>
        </a:p>
      </dgm:t>
    </dgm:pt>
    <dgm:pt modelId="{3965A141-ADA9-4189-A82B-07650E411D72}" type="sibTrans" cxnId="{89B55A2A-97B0-4C2B-B897-DFCBB22C3CCC}">
      <dgm:prSet/>
      <dgm:spPr/>
      <dgm:t>
        <a:bodyPr/>
        <a:lstStyle/>
        <a:p>
          <a:endParaRPr lang="en-US" sz="1800" b="1"/>
        </a:p>
      </dgm:t>
    </dgm:pt>
    <dgm:pt modelId="{1E4D8D4F-AA48-44E0-8FF1-512A793DD23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err="1" smtClean="0"/>
            <a:t>Casos</a:t>
          </a:r>
          <a:r>
            <a:rPr lang="en-US" sz="1200" b="1" dirty="0" smtClean="0"/>
            <a:t> </a:t>
          </a:r>
          <a:r>
            <a:rPr lang="en-US" sz="1200" b="1" dirty="0" err="1" smtClean="0"/>
            <a:t>novos</a:t>
          </a:r>
          <a:endParaRPr lang="en-US" sz="1200" b="1" dirty="0" smtClean="0"/>
        </a:p>
        <a:p>
          <a:r>
            <a:rPr lang="en-US" sz="1200" b="1" dirty="0" smtClean="0"/>
            <a:t>(n= 45)</a:t>
          </a:r>
          <a:endParaRPr lang="en-US" sz="1200" b="1" dirty="0"/>
        </a:p>
      </dgm:t>
    </dgm:pt>
    <dgm:pt modelId="{C676C043-1D47-4162-99C3-9B7A3EFED445}" type="parTrans" cxnId="{527C96D3-1C59-4CF0-BBF2-EB299B4337B0}">
      <dgm:prSet/>
      <dgm:spPr/>
      <dgm:t>
        <a:bodyPr/>
        <a:lstStyle/>
        <a:p>
          <a:endParaRPr lang="en-US" sz="1800" b="1"/>
        </a:p>
      </dgm:t>
    </dgm:pt>
    <dgm:pt modelId="{44E6F7B4-F00E-4048-B7D6-48DB43693F56}" type="sibTrans" cxnId="{527C96D3-1C59-4CF0-BBF2-EB299B4337B0}">
      <dgm:prSet/>
      <dgm:spPr/>
      <dgm:t>
        <a:bodyPr/>
        <a:lstStyle/>
        <a:p>
          <a:endParaRPr lang="en-US" sz="1800" b="1"/>
        </a:p>
      </dgm:t>
    </dgm:pt>
    <dgm:pt modelId="{D73510C3-CAA0-47E5-854C-C6406D701CD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err="1" smtClean="0"/>
            <a:t>Retratamento</a:t>
          </a:r>
          <a:endParaRPr lang="en-US" sz="1200" b="1" dirty="0" smtClean="0"/>
        </a:p>
        <a:p>
          <a:r>
            <a:rPr lang="en-US" sz="1200" b="1" dirty="0" smtClean="0"/>
            <a:t>(n= 25)</a:t>
          </a:r>
          <a:endParaRPr lang="en-US" sz="1200" b="1" dirty="0"/>
        </a:p>
      </dgm:t>
    </dgm:pt>
    <dgm:pt modelId="{0A3FD5DB-34DF-493D-BEF2-D237D0F4EEA3}" type="parTrans" cxnId="{FD35501F-5DC2-4034-A669-516A4E129E1A}">
      <dgm:prSet/>
      <dgm:spPr/>
      <dgm:t>
        <a:bodyPr/>
        <a:lstStyle/>
        <a:p>
          <a:endParaRPr lang="en-US" sz="1800" b="1"/>
        </a:p>
      </dgm:t>
    </dgm:pt>
    <dgm:pt modelId="{BD6B0EF5-C3F7-48EF-9A48-00A4D308675E}" type="sibTrans" cxnId="{FD35501F-5DC2-4034-A669-516A4E129E1A}">
      <dgm:prSet/>
      <dgm:spPr/>
      <dgm:t>
        <a:bodyPr/>
        <a:lstStyle/>
        <a:p>
          <a:endParaRPr lang="en-US" sz="1800" b="1"/>
        </a:p>
      </dgm:t>
    </dgm:pt>
    <dgm:pt modelId="{838133DE-89A8-47BC-BDB0-4520378737AC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100" b="1" dirty="0" err="1" smtClean="0"/>
            <a:t>Cultura</a:t>
          </a:r>
          <a:r>
            <a:rPr lang="en-US" sz="1100" b="1" dirty="0" smtClean="0"/>
            <a:t> </a:t>
          </a:r>
          <a:r>
            <a:rPr lang="en-US" sz="1100" b="1" dirty="0" err="1" smtClean="0"/>
            <a:t>Negativa</a:t>
          </a:r>
          <a:endParaRPr lang="en-US" sz="1100" b="1" dirty="0" smtClean="0"/>
        </a:p>
        <a:p>
          <a:r>
            <a:rPr lang="en-US" sz="1100" b="1" dirty="0" smtClean="0"/>
            <a:t>(n= 3)</a:t>
          </a:r>
          <a:endParaRPr lang="en-US" sz="1100" b="1" dirty="0"/>
        </a:p>
      </dgm:t>
    </dgm:pt>
    <dgm:pt modelId="{7AAF25FD-69A9-48C3-A867-B337EDC3B784}" type="parTrans" cxnId="{64256D38-A8F1-4CBC-BF05-02A0C6FDF01E}">
      <dgm:prSet/>
      <dgm:spPr/>
      <dgm:t>
        <a:bodyPr/>
        <a:lstStyle/>
        <a:p>
          <a:endParaRPr lang="en-US" sz="1800" b="1"/>
        </a:p>
      </dgm:t>
    </dgm:pt>
    <dgm:pt modelId="{A65F72EF-8C91-412D-AC2B-C702A54580BE}" type="sibTrans" cxnId="{64256D38-A8F1-4CBC-BF05-02A0C6FDF01E}">
      <dgm:prSet/>
      <dgm:spPr/>
      <dgm:t>
        <a:bodyPr/>
        <a:lstStyle/>
        <a:p>
          <a:endParaRPr lang="en-US" sz="1800" b="1"/>
        </a:p>
      </dgm:t>
    </dgm:pt>
    <dgm:pt modelId="{398008FB-4B7D-4496-8488-C5F2051C6A5A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100" b="1" dirty="0" err="1" smtClean="0"/>
            <a:t>Cultura</a:t>
          </a:r>
          <a:r>
            <a:rPr lang="en-US" sz="1100" b="1" dirty="0" smtClean="0"/>
            <a:t> </a:t>
          </a:r>
          <a:r>
            <a:rPr lang="pt-BR" sz="1100" b="1" dirty="0" smtClean="0"/>
            <a:t>Positiva</a:t>
          </a:r>
        </a:p>
        <a:p>
          <a:r>
            <a:rPr lang="pt-BR" sz="1100" b="1" dirty="0" smtClean="0"/>
            <a:t>(n=22)</a:t>
          </a:r>
          <a:endParaRPr lang="pt-BR" sz="1100" b="1" dirty="0"/>
        </a:p>
      </dgm:t>
    </dgm:pt>
    <dgm:pt modelId="{FA3EC52A-B34F-4E0D-A13A-EFD6703AC8C7}" type="parTrans" cxnId="{110004CA-0921-4389-A643-48FD974A6DFD}">
      <dgm:prSet/>
      <dgm:spPr/>
      <dgm:t>
        <a:bodyPr/>
        <a:lstStyle/>
        <a:p>
          <a:endParaRPr lang="pt-BR" sz="1800" b="1"/>
        </a:p>
      </dgm:t>
    </dgm:pt>
    <dgm:pt modelId="{B432A6B7-3007-426C-A4A6-8BB5679B148F}" type="sibTrans" cxnId="{110004CA-0921-4389-A643-48FD974A6DFD}">
      <dgm:prSet/>
      <dgm:spPr/>
      <dgm:t>
        <a:bodyPr/>
        <a:lstStyle/>
        <a:p>
          <a:endParaRPr lang="pt-BR" sz="1800" b="1"/>
        </a:p>
      </dgm:t>
    </dgm:pt>
    <dgm:pt modelId="{54E725DC-E8A4-4AAD-BA66-B5A479F213C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100" b="1" dirty="0" err="1" smtClean="0"/>
            <a:t>Cultura</a:t>
          </a:r>
          <a:r>
            <a:rPr lang="en-US" sz="1100" b="1" dirty="0" smtClean="0"/>
            <a:t> </a:t>
          </a:r>
          <a:r>
            <a:rPr lang="en-US" sz="1100" b="1" dirty="0" err="1" smtClean="0"/>
            <a:t>Negativa</a:t>
          </a:r>
          <a:r>
            <a:rPr lang="en-US" sz="1100" b="1" dirty="0" smtClean="0"/>
            <a:t> </a:t>
          </a:r>
          <a:r>
            <a:rPr lang="pt-BR" sz="1100" b="1" dirty="0" smtClean="0"/>
            <a:t>(n= 6)</a:t>
          </a:r>
          <a:endParaRPr lang="pt-BR" sz="1100" b="1" dirty="0"/>
        </a:p>
      </dgm:t>
    </dgm:pt>
    <dgm:pt modelId="{B4082CF7-F34D-4B43-9F37-F427E4BEAC1F}" type="parTrans" cxnId="{3C81A933-B3ED-40FD-BB36-77FE2C08CC8D}">
      <dgm:prSet/>
      <dgm:spPr/>
      <dgm:t>
        <a:bodyPr/>
        <a:lstStyle/>
        <a:p>
          <a:endParaRPr lang="pt-BR" sz="1800" b="1"/>
        </a:p>
      </dgm:t>
    </dgm:pt>
    <dgm:pt modelId="{1AD3EFAD-80D3-4833-97B4-F6397CB06DE6}" type="sibTrans" cxnId="{3C81A933-B3ED-40FD-BB36-77FE2C08CC8D}">
      <dgm:prSet/>
      <dgm:spPr/>
      <dgm:t>
        <a:bodyPr/>
        <a:lstStyle/>
        <a:p>
          <a:endParaRPr lang="pt-BR" sz="1800" b="1"/>
        </a:p>
      </dgm:t>
    </dgm:pt>
    <dgm:pt modelId="{ED03CF85-10EC-47B2-A259-83BB93718A47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100" b="1" dirty="0" err="1" smtClean="0"/>
            <a:t>Cultura</a:t>
          </a:r>
          <a:r>
            <a:rPr lang="en-US" sz="1100" b="1" dirty="0" smtClean="0"/>
            <a:t> </a:t>
          </a:r>
          <a:r>
            <a:rPr lang="pt-BR" sz="1100" b="1" dirty="0" smtClean="0"/>
            <a:t>Positiva (</a:t>
          </a:r>
          <a:r>
            <a:rPr lang="pt-BR" sz="1100" b="1" dirty="0" err="1" smtClean="0"/>
            <a:t>n</a:t>
          </a:r>
          <a:r>
            <a:rPr lang="pt-BR" sz="1100" b="1" dirty="0" smtClean="0"/>
            <a:t>= 14)</a:t>
          </a:r>
          <a:endParaRPr lang="pt-BR" sz="1100" b="1" dirty="0"/>
        </a:p>
      </dgm:t>
    </dgm:pt>
    <dgm:pt modelId="{9487BC4B-3003-40AA-8FF4-24BD03287736}" type="parTrans" cxnId="{7661328C-E704-4E50-BC54-44E63863CDD9}">
      <dgm:prSet/>
      <dgm:spPr/>
      <dgm:t>
        <a:bodyPr/>
        <a:lstStyle/>
        <a:p>
          <a:endParaRPr lang="pt-BR" sz="1800" b="1"/>
        </a:p>
      </dgm:t>
    </dgm:pt>
    <dgm:pt modelId="{1D16979A-2249-4ADF-946E-0C6BC646EE44}" type="sibTrans" cxnId="{7661328C-E704-4E50-BC54-44E63863CDD9}">
      <dgm:prSet/>
      <dgm:spPr/>
      <dgm:t>
        <a:bodyPr/>
        <a:lstStyle/>
        <a:p>
          <a:endParaRPr lang="pt-BR" sz="1800" b="1"/>
        </a:p>
      </dgm:t>
    </dgm:pt>
    <dgm:pt modelId="{58F466B6-01FB-475A-BE9F-A388CBEC1695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 b="1" dirty="0" smtClean="0"/>
            <a:t>Aguardando </a:t>
          </a:r>
          <a:r>
            <a:rPr lang="en-US" sz="1100" b="1" dirty="0" err="1" smtClean="0"/>
            <a:t>Cultura</a:t>
          </a:r>
          <a:r>
            <a:rPr lang="en-US" sz="1100" b="1" dirty="0" smtClean="0"/>
            <a:t> </a:t>
          </a:r>
          <a:r>
            <a:rPr lang="pt-BR" sz="1100" b="1" dirty="0" smtClean="0"/>
            <a:t> (n= 5)</a:t>
          </a:r>
          <a:endParaRPr lang="pt-BR" sz="1100" b="1" dirty="0"/>
        </a:p>
      </dgm:t>
    </dgm:pt>
    <dgm:pt modelId="{4143C4E7-3FB1-4010-BEAD-088AC0E9B158}" type="parTrans" cxnId="{7152EDE8-7DBF-4EB3-AB12-1032E5F1DF84}">
      <dgm:prSet/>
      <dgm:spPr/>
      <dgm:t>
        <a:bodyPr/>
        <a:lstStyle/>
        <a:p>
          <a:endParaRPr lang="pt-BR" sz="1800" b="1"/>
        </a:p>
      </dgm:t>
    </dgm:pt>
    <dgm:pt modelId="{85D193C5-C467-4D12-8804-F1045BC1DE92}" type="sibTrans" cxnId="{7152EDE8-7DBF-4EB3-AB12-1032E5F1DF84}">
      <dgm:prSet/>
      <dgm:spPr/>
      <dgm:t>
        <a:bodyPr/>
        <a:lstStyle/>
        <a:p>
          <a:endParaRPr lang="pt-BR" sz="1800" b="1"/>
        </a:p>
      </dgm:t>
    </dgm:pt>
    <dgm:pt modelId="{AF2A722F-0D83-473F-A654-527CAC09C2A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 b="1" dirty="0" smtClean="0"/>
            <a:t>MDR</a:t>
          </a:r>
        </a:p>
        <a:p>
          <a:r>
            <a:rPr lang="pt-BR" sz="1100" b="1" dirty="0" smtClean="0"/>
            <a:t>(n= 11)</a:t>
          </a:r>
          <a:endParaRPr lang="pt-BR" sz="1100" b="1" dirty="0"/>
        </a:p>
      </dgm:t>
    </dgm:pt>
    <dgm:pt modelId="{D89B1C98-4A0A-4F28-ABF8-478B26653961}" type="parTrans" cxnId="{96B5AA27-2033-49B4-B4C3-6CF492A82C7A}">
      <dgm:prSet/>
      <dgm:spPr/>
      <dgm:t>
        <a:bodyPr/>
        <a:lstStyle/>
        <a:p>
          <a:endParaRPr lang="pt-BR" sz="1800" b="1"/>
        </a:p>
      </dgm:t>
    </dgm:pt>
    <dgm:pt modelId="{857D91CC-AEF6-48A7-A1FD-6E63711A1CBE}" type="sibTrans" cxnId="{96B5AA27-2033-49B4-B4C3-6CF492A82C7A}">
      <dgm:prSet/>
      <dgm:spPr/>
      <dgm:t>
        <a:bodyPr/>
        <a:lstStyle/>
        <a:p>
          <a:endParaRPr lang="pt-BR" sz="1800" b="1"/>
        </a:p>
      </dgm:t>
    </dgm:pt>
    <dgm:pt modelId="{9079C617-FDF3-40E1-9064-A439BDC835F3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 b="1" dirty="0" smtClean="0"/>
            <a:t>Mono </a:t>
          </a:r>
          <a:r>
            <a:rPr lang="pt-BR" sz="1100" b="1" dirty="0" err="1" smtClean="0"/>
            <a:t>RIF</a:t>
          </a:r>
          <a:endParaRPr lang="pt-BR" sz="1100" b="1" dirty="0" smtClean="0"/>
        </a:p>
        <a:p>
          <a:r>
            <a:rPr lang="pt-BR" sz="1100" b="1" dirty="0" smtClean="0"/>
            <a:t>(n= 2)</a:t>
          </a:r>
          <a:endParaRPr lang="pt-BR" sz="1100" b="1" dirty="0"/>
        </a:p>
      </dgm:t>
    </dgm:pt>
    <dgm:pt modelId="{2454D0C2-5BEF-49A9-88CC-D9B7CFE428D4}" type="parTrans" cxnId="{661E4B0D-7642-49A9-85B7-42C17209F73C}">
      <dgm:prSet/>
      <dgm:spPr/>
      <dgm:t>
        <a:bodyPr/>
        <a:lstStyle/>
        <a:p>
          <a:endParaRPr lang="pt-BR" sz="1800" b="1"/>
        </a:p>
      </dgm:t>
    </dgm:pt>
    <dgm:pt modelId="{94B022E8-1A81-4F6E-833C-23C34A6495FA}" type="sibTrans" cxnId="{661E4B0D-7642-49A9-85B7-42C17209F73C}">
      <dgm:prSet/>
      <dgm:spPr/>
      <dgm:t>
        <a:bodyPr/>
        <a:lstStyle/>
        <a:p>
          <a:endParaRPr lang="pt-BR" sz="1800" b="1"/>
        </a:p>
      </dgm:t>
    </dgm:pt>
    <dgm:pt modelId="{002E6FC9-AA29-4ECE-AD2D-2BFB462208E2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 b="1" dirty="0" smtClean="0"/>
            <a:t>MDR</a:t>
          </a:r>
        </a:p>
        <a:p>
          <a:r>
            <a:rPr lang="pt-BR" sz="1100" b="1" dirty="0" smtClean="0"/>
            <a:t>(n=9)</a:t>
          </a:r>
          <a:endParaRPr lang="pt-BR" sz="1100" b="1" dirty="0"/>
        </a:p>
      </dgm:t>
    </dgm:pt>
    <dgm:pt modelId="{BA2DFDFC-A78D-4C0A-A947-095D5B2CE987}" type="parTrans" cxnId="{BA6FA1B5-B488-4F5A-98C4-9DB6CF63D000}">
      <dgm:prSet/>
      <dgm:spPr/>
      <dgm:t>
        <a:bodyPr/>
        <a:lstStyle/>
        <a:p>
          <a:endParaRPr lang="pt-BR" sz="1800" b="1"/>
        </a:p>
      </dgm:t>
    </dgm:pt>
    <dgm:pt modelId="{B596E6FD-415E-4F7F-BFA6-7136F4C399CC}" type="sibTrans" cxnId="{BA6FA1B5-B488-4F5A-98C4-9DB6CF63D000}">
      <dgm:prSet/>
      <dgm:spPr/>
      <dgm:t>
        <a:bodyPr/>
        <a:lstStyle/>
        <a:p>
          <a:endParaRPr lang="pt-BR" sz="1800" b="1"/>
        </a:p>
      </dgm:t>
    </dgm:pt>
    <dgm:pt modelId="{97DD91D1-176A-4D3B-8625-88C755B21412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 b="1" dirty="0" smtClean="0"/>
            <a:t>Mono </a:t>
          </a:r>
          <a:r>
            <a:rPr lang="pt-BR" sz="1100" b="1" dirty="0" err="1" smtClean="0"/>
            <a:t>RIF</a:t>
          </a:r>
          <a:endParaRPr lang="pt-BR" sz="1100" b="1" dirty="0" smtClean="0"/>
        </a:p>
        <a:p>
          <a:r>
            <a:rPr lang="pt-BR" sz="1100" b="1" dirty="0" smtClean="0"/>
            <a:t>(n= 2)</a:t>
          </a:r>
          <a:endParaRPr lang="pt-BR" sz="1100" b="1" dirty="0"/>
        </a:p>
      </dgm:t>
    </dgm:pt>
    <dgm:pt modelId="{714BEA00-5C8F-4855-9F78-C8552035F640}" type="parTrans" cxnId="{3C8308AA-A0D9-4223-909E-144EC54AF097}">
      <dgm:prSet/>
      <dgm:spPr/>
      <dgm:t>
        <a:bodyPr/>
        <a:lstStyle/>
        <a:p>
          <a:endParaRPr lang="pt-BR" sz="1800" b="1"/>
        </a:p>
      </dgm:t>
    </dgm:pt>
    <dgm:pt modelId="{5D69569B-FA19-41F6-9E81-088FA9BE5267}" type="sibTrans" cxnId="{3C8308AA-A0D9-4223-909E-144EC54AF097}">
      <dgm:prSet/>
      <dgm:spPr/>
      <dgm:t>
        <a:bodyPr/>
        <a:lstStyle/>
        <a:p>
          <a:endParaRPr lang="pt-BR" sz="1800" b="1"/>
        </a:p>
      </dgm:t>
    </dgm:pt>
    <dgm:pt modelId="{FECB777F-D9CF-4090-AF55-C6B97E87A7CC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 b="1" dirty="0" smtClean="0"/>
            <a:t>Sensível</a:t>
          </a:r>
        </a:p>
        <a:p>
          <a:r>
            <a:rPr lang="pt-BR" sz="1100" b="1" dirty="0" smtClean="0"/>
            <a:t>(n= 0)</a:t>
          </a:r>
          <a:endParaRPr lang="pt-BR" sz="1100" b="1" dirty="0"/>
        </a:p>
      </dgm:t>
    </dgm:pt>
    <dgm:pt modelId="{F101AA2D-8F93-429A-9B46-B9F970A492B8}" type="parTrans" cxnId="{610DF116-E625-4056-824A-5EF228D273DC}">
      <dgm:prSet/>
      <dgm:spPr/>
      <dgm:t>
        <a:bodyPr/>
        <a:lstStyle/>
        <a:p>
          <a:endParaRPr lang="pt-BR" sz="1800" b="1"/>
        </a:p>
      </dgm:t>
    </dgm:pt>
    <dgm:pt modelId="{55379A49-0AC1-4552-A4DB-1F0A8E2DFF79}" type="sibTrans" cxnId="{610DF116-E625-4056-824A-5EF228D273DC}">
      <dgm:prSet/>
      <dgm:spPr/>
      <dgm:t>
        <a:bodyPr/>
        <a:lstStyle/>
        <a:p>
          <a:endParaRPr lang="pt-BR" sz="1800" b="1"/>
        </a:p>
      </dgm:t>
    </dgm:pt>
    <dgm:pt modelId="{C34EF7C0-59C4-4926-8CE5-B5380C273906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 b="1" dirty="0" smtClean="0"/>
            <a:t>Sensível</a:t>
          </a:r>
        </a:p>
        <a:p>
          <a:r>
            <a:rPr lang="pt-BR" sz="1100" b="1" dirty="0" smtClean="0"/>
            <a:t>(n= 1)</a:t>
          </a:r>
          <a:endParaRPr lang="pt-BR" sz="1100" b="1" dirty="0"/>
        </a:p>
      </dgm:t>
    </dgm:pt>
    <dgm:pt modelId="{04986150-324F-4E2F-A432-2A5A75F779AD}" type="parTrans" cxnId="{D04C61C8-E549-4039-8E6A-69F7607521CB}">
      <dgm:prSet/>
      <dgm:spPr/>
      <dgm:t>
        <a:bodyPr/>
        <a:lstStyle/>
        <a:p>
          <a:endParaRPr lang="pt-BR" sz="1800" b="1"/>
        </a:p>
      </dgm:t>
    </dgm:pt>
    <dgm:pt modelId="{F90F6914-7E24-4C58-8E86-9AEEAA61FEE6}" type="sibTrans" cxnId="{D04C61C8-E549-4039-8E6A-69F7607521CB}">
      <dgm:prSet/>
      <dgm:spPr/>
      <dgm:t>
        <a:bodyPr/>
        <a:lstStyle/>
        <a:p>
          <a:endParaRPr lang="pt-BR" sz="1800" b="1"/>
        </a:p>
      </dgm:t>
    </dgm:pt>
    <dgm:pt modelId="{0EE9DA7A-9CA1-43B8-9D21-0AC4F29AF682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 b="1" dirty="0" smtClean="0"/>
            <a:t>Aguardando </a:t>
          </a:r>
          <a:r>
            <a:rPr lang="en-US" sz="1100" b="1" dirty="0" err="1" smtClean="0"/>
            <a:t>Cultura</a:t>
          </a:r>
          <a:r>
            <a:rPr lang="en-US" sz="1100" b="1" dirty="0" smtClean="0"/>
            <a:t> </a:t>
          </a:r>
          <a:r>
            <a:rPr lang="pt-BR" sz="1100" b="1" dirty="0" smtClean="0"/>
            <a:t> (n= 20)</a:t>
          </a:r>
          <a:endParaRPr lang="pt-BR" sz="1100" b="1" dirty="0"/>
        </a:p>
      </dgm:t>
    </dgm:pt>
    <dgm:pt modelId="{16EE6DE2-2143-49DF-A960-9A472AD3FAD1}" type="sibTrans" cxnId="{55F23C04-95D8-4872-BD1B-0236EE48F995}">
      <dgm:prSet/>
      <dgm:spPr/>
      <dgm:t>
        <a:bodyPr/>
        <a:lstStyle/>
        <a:p>
          <a:endParaRPr lang="pt-BR" sz="1800" b="1"/>
        </a:p>
      </dgm:t>
    </dgm:pt>
    <dgm:pt modelId="{82EA2A6A-AD88-4323-8F8F-0A427A95255B}" type="parTrans" cxnId="{55F23C04-95D8-4872-BD1B-0236EE48F995}">
      <dgm:prSet/>
      <dgm:spPr/>
      <dgm:t>
        <a:bodyPr/>
        <a:lstStyle/>
        <a:p>
          <a:endParaRPr lang="pt-BR" sz="1800" b="1"/>
        </a:p>
      </dgm:t>
    </dgm:pt>
    <dgm:pt modelId="{19DDFF84-DB4E-42EA-9162-E030E50EAD21}" type="pres">
      <dgm:prSet presAssocID="{9DD84FDB-AD47-4664-905B-0F4950E29E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CCDE91E-F6F6-4534-A73E-9B78889FDC88}" type="pres">
      <dgm:prSet presAssocID="{1B99D8BF-4B16-418E-B317-38DD9AC44D1A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C4ECD90-9A39-4981-93A7-C06BA1D9B7E9}" type="pres">
      <dgm:prSet presAssocID="{1B99D8BF-4B16-418E-B317-38DD9AC44D1A}" presName="rootComposite1" presStyleCnt="0"/>
      <dgm:spPr/>
      <dgm:t>
        <a:bodyPr/>
        <a:lstStyle/>
        <a:p>
          <a:endParaRPr lang="en-US"/>
        </a:p>
      </dgm:t>
    </dgm:pt>
    <dgm:pt modelId="{4ED43DCB-87FB-4E59-B11D-B3F196832D7A}" type="pres">
      <dgm:prSet presAssocID="{1B99D8BF-4B16-418E-B317-38DD9AC44D1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97E31E-33C3-4152-AF30-8A5A0E7A6E79}" type="pres">
      <dgm:prSet presAssocID="{1B99D8BF-4B16-418E-B317-38DD9AC44D1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E289C52-9E8F-4F5A-A3EF-5DAC034CABE2}" type="pres">
      <dgm:prSet presAssocID="{1B99D8BF-4B16-418E-B317-38DD9AC44D1A}" presName="hierChild2" presStyleCnt="0"/>
      <dgm:spPr/>
      <dgm:t>
        <a:bodyPr/>
        <a:lstStyle/>
        <a:p>
          <a:endParaRPr lang="en-US"/>
        </a:p>
      </dgm:t>
    </dgm:pt>
    <dgm:pt modelId="{6C25C015-E511-4D28-A28F-BB966DA4C894}" type="pres">
      <dgm:prSet presAssocID="{C676C043-1D47-4162-99C3-9B7A3EFED44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70EEE49A-A106-452F-87F0-58D20FF20911}" type="pres">
      <dgm:prSet presAssocID="{1E4D8D4F-AA48-44E0-8FF1-512A793DD23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3A5A9B0-DA0A-478D-BFFA-8ED0899B258F}" type="pres">
      <dgm:prSet presAssocID="{1E4D8D4F-AA48-44E0-8FF1-512A793DD233}" presName="rootComposite" presStyleCnt="0"/>
      <dgm:spPr/>
      <dgm:t>
        <a:bodyPr/>
        <a:lstStyle/>
        <a:p>
          <a:endParaRPr lang="en-US"/>
        </a:p>
      </dgm:t>
    </dgm:pt>
    <dgm:pt modelId="{F1C49F1C-2CB5-4734-B9FC-0DC1C47575A3}" type="pres">
      <dgm:prSet presAssocID="{1E4D8D4F-AA48-44E0-8FF1-512A793DD23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580F9B-C85D-447F-9EED-F2A049BD0003}" type="pres">
      <dgm:prSet presAssocID="{1E4D8D4F-AA48-44E0-8FF1-512A793DD233}" presName="rootConnector" presStyleLbl="node2" presStyleIdx="0" presStyleCnt="2"/>
      <dgm:spPr/>
      <dgm:t>
        <a:bodyPr/>
        <a:lstStyle/>
        <a:p>
          <a:endParaRPr lang="en-US"/>
        </a:p>
      </dgm:t>
    </dgm:pt>
    <dgm:pt modelId="{25712819-2900-4930-9640-34BDDCB7BCD9}" type="pres">
      <dgm:prSet presAssocID="{1E4D8D4F-AA48-44E0-8FF1-512A793DD233}" presName="hierChild4" presStyleCnt="0"/>
      <dgm:spPr/>
      <dgm:t>
        <a:bodyPr/>
        <a:lstStyle/>
        <a:p>
          <a:endParaRPr lang="en-US"/>
        </a:p>
      </dgm:t>
    </dgm:pt>
    <dgm:pt modelId="{C2787082-DB6F-47EB-A0AA-C2E38C1A9FC3}" type="pres">
      <dgm:prSet presAssocID="{7AAF25FD-69A9-48C3-A867-B337EDC3B784}" presName="Name37" presStyleLbl="parChTrans1D3" presStyleIdx="0" presStyleCnt="6"/>
      <dgm:spPr/>
      <dgm:t>
        <a:bodyPr/>
        <a:lstStyle/>
        <a:p>
          <a:endParaRPr lang="en-US"/>
        </a:p>
      </dgm:t>
    </dgm:pt>
    <dgm:pt modelId="{7AE14771-0B6B-4622-A4BD-CC3370E0A3EB}" type="pres">
      <dgm:prSet presAssocID="{838133DE-89A8-47BC-BDB0-4520378737A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48B465A-7CDF-41F7-BA34-D566B0DCB07B}" type="pres">
      <dgm:prSet presAssocID="{838133DE-89A8-47BC-BDB0-4520378737AC}" presName="rootComposite" presStyleCnt="0"/>
      <dgm:spPr/>
      <dgm:t>
        <a:bodyPr/>
        <a:lstStyle/>
        <a:p>
          <a:endParaRPr lang="en-US"/>
        </a:p>
      </dgm:t>
    </dgm:pt>
    <dgm:pt modelId="{F801C5AD-6032-48AD-901B-8EF2A71946FD}" type="pres">
      <dgm:prSet presAssocID="{838133DE-89A8-47BC-BDB0-4520378737AC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245795-1302-48EB-9377-EA9CEDC79BAE}" type="pres">
      <dgm:prSet presAssocID="{838133DE-89A8-47BC-BDB0-4520378737AC}" presName="rootConnector" presStyleLbl="node3" presStyleIdx="0" presStyleCnt="6"/>
      <dgm:spPr/>
      <dgm:t>
        <a:bodyPr/>
        <a:lstStyle/>
        <a:p>
          <a:endParaRPr lang="en-US"/>
        </a:p>
      </dgm:t>
    </dgm:pt>
    <dgm:pt modelId="{C2A10A50-E9E9-4DC6-BB8D-4DB11B34A932}" type="pres">
      <dgm:prSet presAssocID="{838133DE-89A8-47BC-BDB0-4520378737AC}" presName="hierChild4" presStyleCnt="0"/>
      <dgm:spPr/>
      <dgm:t>
        <a:bodyPr/>
        <a:lstStyle/>
        <a:p>
          <a:endParaRPr lang="en-US"/>
        </a:p>
      </dgm:t>
    </dgm:pt>
    <dgm:pt modelId="{80C7635B-8B8B-4AE4-8BA6-3F6B064FF5C9}" type="pres">
      <dgm:prSet presAssocID="{838133DE-89A8-47BC-BDB0-4520378737AC}" presName="hierChild5" presStyleCnt="0"/>
      <dgm:spPr/>
      <dgm:t>
        <a:bodyPr/>
        <a:lstStyle/>
        <a:p>
          <a:endParaRPr lang="en-US"/>
        </a:p>
      </dgm:t>
    </dgm:pt>
    <dgm:pt modelId="{671CA326-AB26-4A46-9FEB-43642E2AF439}" type="pres">
      <dgm:prSet presAssocID="{FA3EC52A-B34F-4E0D-A13A-EFD6703AC8C7}" presName="Name37" presStyleLbl="parChTrans1D3" presStyleIdx="1" presStyleCnt="6"/>
      <dgm:spPr/>
      <dgm:t>
        <a:bodyPr/>
        <a:lstStyle/>
        <a:p>
          <a:endParaRPr lang="en-US"/>
        </a:p>
      </dgm:t>
    </dgm:pt>
    <dgm:pt modelId="{487A3BFE-6B6D-4D65-A276-41AA47962925}" type="pres">
      <dgm:prSet presAssocID="{398008FB-4B7D-4496-8488-C5F2051C6A5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BE0E68D-49D6-43C2-95F9-4205B240685A}" type="pres">
      <dgm:prSet presAssocID="{398008FB-4B7D-4496-8488-C5F2051C6A5A}" presName="rootComposite" presStyleCnt="0"/>
      <dgm:spPr/>
      <dgm:t>
        <a:bodyPr/>
        <a:lstStyle/>
        <a:p>
          <a:endParaRPr lang="en-US"/>
        </a:p>
      </dgm:t>
    </dgm:pt>
    <dgm:pt modelId="{DF2A120A-8C3A-4BEC-B8DD-215A5A844B85}" type="pres">
      <dgm:prSet presAssocID="{398008FB-4B7D-4496-8488-C5F2051C6A5A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B19033-661F-41DC-A192-4E124DDC79B7}" type="pres">
      <dgm:prSet presAssocID="{398008FB-4B7D-4496-8488-C5F2051C6A5A}" presName="rootConnector" presStyleLbl="node3" presStyleIdx="1" presStyleCnt="6"/>
      <dgm:spPr/>
      <dgm:t>
        <a:bodyPr/>
        <a:lstStyle/>
        <a:p>
          <a:endParaRPr lang="en-US"/>
        </a:p>
      </dgm:t>
    </dgm:pt>
    <dgm:pt modelId="{766B0C90-DADC-41A8-86FF-D62F6824D407}" type="pres">
      <dgm:prSet presAssocID="{398008FB-4B7D-4496-8488-C5F2051C6A5A}" presName="hierChild4" presStyleCnt="0"/>
      <dgm:spPr/>
      <dgm:t>
        <a:bodyPr/>
        <a:lstStyle/>
        <a:p>
          <a:endParaRPr lang="en-US"/>
        </a:p>
      </dgm:t>
    </dgm:pt>
    <dgm:pt modelId="{229F0E22-4276-47E2-9F30-BADD1CFF0AA6}" type="pres">
      <dgm:prSet presAssocID="{D89B1C98-4A0A-4F28-ABF8-478B26653961}" presName="Name37" presStyleLbl="parChTrans1D4" presStyleIdx="0" presStyleCnt="6"/>
      <dgm:spPr/>
      <dgm:t>
        <a:bodyPr/>
        <a:lstStyle/>
        <a:p>
          <a:endParaRPr lang="en-US"/>
        </a:p>
      </dgm:t>
    </dgm:pt>
    <dgm:pt modelId="{11AD55BE-0C99-4DB9-85A5-51E6EEC651D8}" type="pres">
      <dgm:prSet presAssocID="{AF2A722F-0D83-473F-A654-527CAC09C2A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3D6AFF-7820-46AB-A0C3-B2D1ECE0D995}" type="pres">
      <dgm:prSet presAssocID="{AF2A722F-0D83-473F-A654-527CAC09C2AF}" presName="rootComposite" presStyleCnt="0"/>
      <dgm:spPr/>
      <dgm:t>
        <a:bodyPr/>
        <a:lstStyle/>
        <a:p>
          <a:endParaRPr lang="en-US"/>
        </a:p>
      </dgm:t>
    </dgm:pt>
    <dgm:pt modelId="{8F470763-C42C-40E7-BEBE-52821081A0C9}" type="pres">
      <dgm:prSet presAssocID="{AF2A722F-0D83-473F-A654-527CAC09C2AF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EB96C-8FEE-4159-8B03-29938553BEE1}" type="pres">
      <dgm:prSet presAssocID="{AF2A722F-0D83-473F-A654-527CAC09C2AF}" presName="rootConnector" presStyleLbl="node4" presStyleIdx="0" presStyleCnt="6"/>
      <dgm:spPr/>
      <dgm:t>
        <a:bodyPr/>
        <a:lstStyle/>
        <a:p>
          <a:endParaRPr lang="en-US"/>
        </a:p>
      </dgm:t>
    </dgm:pt>
    <dgm:pt modelId="{686D201C-D66B-464A-B798-E5E576F9EA9C}" type="pres">
      <dgm:prSet presAssocID="{AF2A722F-0D83-473F-A654-527CAC09C2AF}" presName="hierChild4" presStyleCnt="0"/>
      <dgm:spPr/>
      <dgm:t>
        <a:bodyPr/>
        <a:lstStyle/>
        <a:p>
          <a:endParaRPr lang="en-US"/>
        </a:p>
      </dgm:t>
    </dgm:pt>
    <dgm:pt modelId="{F6EA47B7-8D8D-4BCB-8838-BDF489F29FCF}" type="pres">
      <dgm:prSet presAssocID="{AF2A722F-0D83-473F-A654-527CAC09C2AF}" presName="hierChild5" presStyleCnt="0"/>
      <dgm:spPr/>
      <dgm:t>
        <a:bodyPr/>
        <a:lstStyle/>
        <a:p>
          <a:endParaRPr lang="en-US"/>
        </a:p>
      </dgm:t>
    </dgm:pt>
    <dgm:pt modelId="{952BE8DD-89C0-45F0-B352-B4CC7A4B0AB5}" type="pres">
      <dgm:prSet presAssocID="{2454D0C2-5BEF-49A9-88CC-D9B7CFE428D4}" presName="Name37" presStyleLbl="parChTrans1D4" presStyleIdx="1" presStyleCnt="6"/>
      <dgm:spPr/>
      <dgm:t>
        <a:bodyPr/>
        <a:lstStyle/>
        <a:p>
          <a:endParaRPr lang="en-US"/>
        </a:p>
      </dgm:t>
    </dgm:pt>
    <dgm:pt modelId="{B288899B-A92C-4772-A309-117587D45FE4}" type="pres">
      <dgm:prSet presAssocID="{9079C617-FDF3-40E1-9064-A439BDC835F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4A34F26-64E6-41F6-8E2A-E4D9E969CD9A}" type="pres">
      <dgm:prSet presAssocID="{9079C617-FDF3-40E1-9064-A439BDC835F3}" presName="rootComposite" presStyleCnt="0"/>
      <dgm:spPr/>
      <dgm:t>
        <a:bodyPr/>
        <a:lstStyle/>
        <a:p>
          <a:endParaRPr lang="en-US"/>
        </a:p>
      </dgm:t>
    </dgm:pt>
    <dgm:pt modelId="{D3340CFB-2C45-4FDD-B3B6-D566DEF822B9}" type="pres">
      <dgm:prSet presAssocID="{9079C617-FDF3-40E1-9064-A439BDC835F3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C38D2F-9CA3-4951-9696-8E561A860EC3}" type="pres">
      <dgm:prSet presAssocID="{9079C617-FDF3-40E1-9064-A439BDC835F3}" presName="rootConnector" presStyleLbl="node4" presStyleIdx="1" presStyleCnt="6"/>
      <dgm:spPr/>
      <dgm:t>
        <a:bodyPr/>
        <a:lstStyle/>
        <a:p>
          <a:endParaRPr lang="en-US"/>
        </a:p>
      </dgm:t>
    </dgm:pt>
    <dgm:pt modelId="{20269147-8177-4F57-8EAF-2994EDFED243}" type="pres">
      <dgm:prSet presAssocID="{9079C617-FDF3-40E1-9064-A439BDC835F3}" presName="hierChild4" presStyleCnt="0"/>
      <dgm:spPr/>
      <dgm:t>
        <a:bodyPr/>
        <a:lstStyle/>
        <a:p>
          <a:endParaRPr lang="en-US"/>
        </a:p>
      </dgm:t>
    </dgm:pt>
    <dgm:pt modelId="{461AE724-B03F-4AAF-BDFE-37AC29BAD5CB}" type="pres">
      <dgm:prSet presAssocID="{9079C617-FDF3-40E1-9064-A439BDC835F3}" presName="hierChild5" presStyleCnt="0"/>
      <dgm:spPr/>
      <dgm:t>
        <a:bodyPr/>
        <a:lstStyle/>
        <a:p>
          <a:endParaRPr lang="en-US"/>
        </a:p>
      </dgm:t>
    </dgm:pt>
    <dgm:pt modelId="{80EA0795-0D6D-40A8-AECF-0C537B57C590}" type="pres">
      <dgm:prSet presAssocID="{04986150-324F-4E2F-A432-2A5A75F779AD}" presName="Name37" presStyleLbl="parChTrans1D4" presStyleIdx="2" presStyleCnt="6"/>
      <dgm:spPr/>
      <dgm:t>
        <a:bodyPr/>
        <a:lstStyle/>
        <a:p>
          <a:endParaRPr lang="en-US"/>
        </a:p>
      </dgm:t>
    </dgm:pt>
    <dgm:pt modelId="{8F51D182-67C4-40BB-BD21-C7C329099DF6}" type="pres">
      <dgm:prSet presAssocID="{C34EF7C0-59C4-4926-8CE5-B5380C27390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A78F2D-8959-4A5B-8E92-DF5EFF5D4F39}" type="pres">
      <dgm:prSet presAssocID="{C34EF7C0-59C4-4926-8CE5-B5380C273906}" presName="rootComposite" presStyleCnt="0"/>
      <dgm:spPr/>
      <dgm:t>
        <a:bodyPr/>
        <a:lstStyle/>
        <a:p>
          <a:endParaRPr lang="en-US"/>
        </a:p>
      </dgm:t>
    </dgm:pt>
    <dgm:pt modelId="{26E43EC4-5E18-4566-8B2F-063D06B974E2}" type="pres">
      <dgm:prSet presAssocID="{C34EF7C0-59C4-4926-8CE5-B5380C273906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BCFE1F-6C54-4BD6-AED8-248C90F08A1C}" type="pres">
      <dgm:prSet presAssocID="{C34EF7C0-59C4-4926-8CE5-B5380C273906}" presName="rootConnector" presStyleLbl="node4" presStyleIdx="2" presStyleCnt="6"/>
      <dgm:spPr/>
      <dgm:t>
        <a:bodyPr/>
        <a:lstStyle/>
        <a:p>
          <a:endParaRPr lang="en-US"/>
        </a:p>
      </dgm:t>
    </dgm:pt>
    <dgm:pt modelId="{226A79B6-F84A-46E3-975C-743FAFEDFD23}" type="pres">
      <dgm:prSet presAssocID="{C34EF7C0-59C4-4926-8CE5-B5380C273906}" presName="hierChild4" presStyleCnt="0"/>
      <dgm:spPr/>
      <dgm:t>
        <a:bodyPr/>
        <a:lstStyle/>
        <a:p>
          <a:endParaRPr lang="en-US"/>
        </a:p>
      </dgm:t>
    </dgm:pt>
    <dgm:pt modelId="{DD2E171E-C434-498B-B89C-957E1A4B4086}" type="pres">
      <dgm:prSet presAssocID="{C34EF7C0-59C4-4926-8CE5-B5380C273906}" presName="hierChild5" presStyleCnt="0"/>
      <dgm:spPr/>
      <dgm:t>
        <a:bodyPr/>
        <a:lstStyle/>
        <a:p>
          <a:endParaRPr lang="en-US"/>
        </a:p>
      </dgm:t>
    </dgm:pt>
    <dgm:pt modelId="{F4F94A03-F1C7-464D-A13D-B0A8F9A3C08A}" type="pres">
      <dgm:prSet presAssocID="{398008FB-4B7D-4496-8488-C5F2051C6A5A}" presName="hierChild5" presStyleCnt="0"/>
      <dgm:spPr/>
      <dgm:t>
        <a:bodyPr/>
        <a:lstStyle/>
        <a:p>
          <a:endParaRPr lang="en-US"/>
        </a:p>
      </dgm:t>
    </dgm:pt>
    <dgm:pt modelId="{731F78B6-48CE-46D2-BC93-01C24179E241}" type="pres">
      <dgm:prSet presAssocID="{82EA2A6A-AD88-4323-8F8F-0A427A95255B}" presName="Name37" presStyleLbl="parChTrans1D3" presStyleIdx="2" presStyleCnt="6"/>
      <dgm:spPr/>
      <dgm:t>
        <a:bodyPr/>
        <a:lstStyle/>
        <a:p>
          <a:endParaRPr lang="en-US"/>
        </a:p>
      </dgm:t>
    </dgm:pt>
    <dgm:pt modelId="{BFFB65A6-8ACE-470F-8B51-B71FF5DEF0D8}" type="pres">
      <dgm:prSet presAssocID="{0EE9DA7A-9CA1-43B8-9D21-0AC4F29AF68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7B5E7AE-F783-4C02-A25C-CF07302B3DDA}" type="pres">
      <dgm:prSet presAssocID="{0EE9DA7A-9CA1-43B8-9D21-0AC4F29AF682}" presName="rootComposite" presStyleCnt="0"/>
      <dgm:spPr/>
      <dgm:t>
        <a:bodyPr/>
        <a:lstStyle/>
        <a:p>
          <a:endParaRPr lang="en-US"/>
        </a:p>
      </dgm:t>
    </dgm:pt>
    <dgm:pt modelId="{A36D1A53-B1C9-4291-942F-49A46F7738D6}" type="pres">
      <dgm:prSet presAssocID="{0EE9DA7A-9CA1-43B8-9D21-0AC4F29AF682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62D586-F266-4DD9-BE0D-321903FB3F3E}" type="pres">
      <dgm:prSet presAssocID="{0EE9DA7A-9CA1-43B8-9D21-0AC4F29AF682}" presName="rootConnector" presStyleLbl="node3" presStyleIdx="2" presStyleCnt="6"/>
      <dgm:spPr/>
      <dgm:t>
        <a:bodyPr/>
        <a:lstStyle/>
        <a:p>
          <a:endParaRPr lang="en-US"/>
        </a:p>
      </dgm:t>
    </dgm:pt>
    <dgm:pt modelId="{4BEDBD92-992A-4376-8A02-FFD6E2008887}" type="pres">
      <dgm:prSet presAssocID="{0EE9DA7A-9CA1-43B8-9D21-0AC4F29AF682}" presName="hierChild4" presStyleCnt="0"/>
      <dgm:spPr/>
      <dgm:t>
        <a:bodyPr/>
        <a:lstStyle/>
        <a:p>
          <a:endParaRPr lang="en-US"/>
        </a:p>
      </dgm:t>
    </dgm:pt>
    <dgm:pt modelId="{8FB0B7CA-F9C4-4DA3-828F-50440CC28897}" type="pres">
      <dgm:prSet presAssocID="{0EE9DA7A-9CA1-43B8-9D21-0AC4F29AF682}" presName="hierChild5" presStyleCnt="0"/>
      <dgm:spPr/>
      <dgm:t>
        <a:bodyPr/>
        <a:lstStyle/>
        <a:p>
          <a:endParaRPr lang="en-US"/>
        </a:p>
      </dgm:t>
    </dgm:pt>
    <dgm:pt modelId="{5B9CB5A7-7AFE-4548-82D8-F943ED03787B}" type="pres">
      <dgm:prSet presAssocID="{1E4D8D4F-AA48-44E0-8FF1-512A793DD233}" presName="hierChild5" presStyleCnt="0"/>
      <dgm:spPr/>
      <dgm:t>
        <a:bodyPr/>
        <a:lstStyle/>
        <a:p>
          <a:endParaRPr lang="en-US"/>
        </a:p>
      </dgm:t>
    </dgm:pt>
    <dgm:pt modelId="{F168A1E1-F11C-479F-81EC-FAC3FAC3E285}" type="pres">
      <dgm:prSet presAssocID="{0A3FD5DB-34DF-493D-BEF2-D237D0F4EEA3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02F2AD4-5050-4CE1-924A-642872E9E384}" type="pres">
      <dgm:prSet presAssocID="{D73510C3-CAA0-47E5-854C-C6406D701CD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C8E7594-02F8-44B6-A1DA-37527BFFE80F}" type="pres">
      <dgm:prSet presAssocID="{D73510C3-CAA0-47E5-854C-C6406D701CDA}" presName="rootComposite" presStyleCnt="0"/>
      <dgm:spPr/>
      <dgm:t>
        <a:bodyPr/>
        <a:lstStyle/>
        <a:p>
          <a:endParaRPr lang="en-US"/>
        </a:p>
      </dgm:t>
    </dgm:pt>
    <dgm:pt modelId="{35E3ED73-C664-491E-A469-3D27AFF893CB}" type="pres">
      <dgm:prSet presAssocID="{D73510C3-CAA0-47E5-854C-C6406D701CD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FB20E0-F4F3-4720-B084-9CA3201C832B}" type="pres">
      <dgm:prSet presAssocID="{D73510C3-CAA0-47E5-854C-C6406D701CDA}" presName="rootConnector" presStyleLbl="node2" presStyleIdx="1" presStyleCnt="2"/>
      <dgm:spPr/>
      <dgm:t>
        <a:bodyPr/>
        <a:lstStyle/>
        <a:p>
          <a:endParaRPr lang="en-US"/>
        </a:p>
      </dgm:t>
    </dgm:pt>
    <dgm:pt modelId="{BD18483A-1F7F-47F9-8056-ED4A355FB858}" type="pres">
      <dgm:prSet presAssocID="{D73510C3-CAA0-47E5-854C-C6406D701CDA}" presName="hierChild4" presStyleCnt="0"/>
      <dgm:spPr/>
      <dgm:t>
        <a:bodyPr/>
        <a:lstStyle/>
        <a:p>
          <a:endParaRPr lang="en-US"/>
        </a:p>
      </dgm:t>
    </dgm:pt>
    <dgm:pt modelId="{309B4117-05A5-4600-9BBA-9A0C7E688723}" type="pres">
      <dgm:prSet presAssocID="{B4082CF7-F34D-4B43-9F37-F427E4BEAC1F}" presName="Name37" presStyleLbl="parChTrans1D3" presStyleIdx="3" presStyleCnt="6"/>
      <dgm:spPr/>
      <dgm:t>
        <a:bodyPr/>
        <a:lstStyle/>
        <a:p>
          <a:endParaRPr lang="en-US"/>
        </a:p>
      </dgm:t>
    </dgm:pt>
    <dgm:pt modelId="{0DF9DF64-57BC-4C73-ABF0-3A7B2F2C1357}" type="pres">
      <dgm:prSet presAssocID="{54E725DC-E8A4-4AAD-BA66-B5A479F213C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90332D7-9A96-4BFC-AA7E-3CD92927E7B7}" type="pres">
      <dgm:prSet presAssocID="{54E725DC-E8A4-4AAD-BA66-B5A479F213CF}" presName="rootComposite" presStyleCnt="0"/>
      <dgm:spPr/>
      <dgm:t>
        <a:bodyPr/>
        <a:lstStyle/>
        <a:p>
          <a:endParaRPr lang="en-US"/>
        </a:p>
      </dgm:t>
    </dgm:pt>
    <dgm:pt modelId="{576701FE-9A3D-456E-B261-65871177B368}" type="pres">
      <dgm:prSet presAssocID="{54E725DC-E8A4-4AAD-BA66-B5A479F213CF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F2C83E-7DBA-4A80-82C4-B731E79BAD3B}" type="pres">
      <dgm:prSet presAssocID="{54E725DC-E8A4-4AAD-BA66-B5A479F213CF}" presName="rootConnector" presStyleLbl="node3" presStyleIdx="3" presStyleCnt="6"/>
      <dgm:spPr/>
      <dgm:t>
        <a:bodyPr/>
        <a:lstStyle/>
        <a:p>
          <a:endParaRPr lang="en-US"/>
        </a:p>
      </dgm:t>
    </dgm:pt>
    <dgm:pt modelId="{A41006AA-50AE-48C7-9090-8938D3837C58}" type="pres">
      <dgm:prSet presAssocID="{54E725DC-E8A4-4AAD-BA66-B5A479F213CF}" presName="hierChild4" presStyleCnt="0"/>
      <dgm:spPr/>
      <dgm:t>
        <a:bodyPr/>
        <a:lstStyle/>
        <a:p>
          <a:endParaRPr lang="en-US"/>
        </a:p>
      </dgm:t>
    </dgm:pt>
    <dgm:pt modelId="{4B255345-26CC-4074-BA5E-2B5F4D74BB61}" type="pres">
      <dgm:prSet presAssocID="{54E725DC-E8A4-4AAD-BA66-B5A479F213CF}" presName="hierChild5" presStyleCnt="0"/>
      <dgm:spPr/>
      <dgm:t>
        <a:bodyPr/>
        <a:lstStyle/>
        <a:p>
          <a:endParaRPr lang="en-US"/>
        </a:p>
      </dgm:t>
    </dgm:pt>
    <dgm:pt modelId="{3236F111-5463-4AAA-BD62-E65C9187B4DF}" type="pres">
      <dgm:prSet presAssocID="{9487BC4B-3003-40AA-8FF4-24BD03287736}" presName="Name37" presStyleLbl="parChTrans1D3" presStyleIdx="4" presStyleCnt="6"/>
      <dgm:spPr/>
      <dgm:t>
        <a:bodyPr/>
        <a:lstStyle/>
        <a:p>
          <a:endParaRPr lang="en-US"/>
        </a:p>
      </dgm:t>
    </dgm:pt>
    <dgm:pt modelId="{4CC4E679-D86D-4D92-B17A-26C32F89FF78}" type="pres">
      <dgm:prSet presAssocID="{ED03CF85-10EC-47B2-A259-83BB93718A4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F754B00-55E1-4272-97F9-0744E45FD594}" type="pres">
      <dgm:prSet presAssocID="{ED03CF85-10EC-47B2-A259-83BB93718A47}" presName="rootComposite" presStyleCnt="0"/>
      <dgm:spPr/>
      <dgm:t>
        <a:bodyPr/>
        <a:lstStyle/>
        <a:p>
          <a:endParaRPr lang="en-US"/>
        </a:p>
      </dgm:t>
    </dgm:pt>
    <dgm:pt modelId="{341A9C5D-F3D4-47D0-B399-40D09AD577BD}" type="pres">
      <dgm:prSet presAssocID="{ED03CF85-10EC-47B2-A259-83BB93718A47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23AFAA-FFAA-4744-B635-EDE5A8BCD3EB}" type="pres">
      <dgm:prSet presAssocID="{ED03CF85-10EC-47B2-A259-83BB93718A47}" presName="rootConnector" presStyleLbl="node3" presStyleIdx="4" presStyleCnt="6"/>
      <dgm:spPr/>
      <dgm:t>
        <a:bodyPr/>
        <a:lstStyle/>
        <a:p>
          <a:endParaRPr lang="en-US"/>
        </a:p>
      </dgm:t>
    </dgm:pt>
    <dgm:pt modelId="{AADCE692-27DE-4BE6-A04A-77875889288D}" type="pres">
      <dgm:prSet presAssocID="{ED03CF85-10EC-47B2-A259-83BB93718A47}" presName="hierChild4" presStyleCnt="0"/>
      <dgm:spPr/>
      <dgm:t>
        <a:bodyPr/>
        <a:lstStyle/>
        <a:p>
          <a:endParaRPr lang="en-US"/>
        </a:p>
      </dgm:t>
    </dgm:pt>
    <dgm:pt modelId="{B0F0367B-6989-4CE6-A546-A95AC4140B3A}" type="pres">
      <dgm:prSet presAssocID="{BA2DFDFC-A78D-4C0A-A947-095D5B2CE987}" presName="Name37" presStyleLbl="parChTrans1D4" presStyleIdx="3" presStyleCnt="6"/>
      <dgm:spPr/>
      <dgm:t>
        <a:bodyPr/>
        <a:lstStyle/>
        <a:p>
          <a:endParaRPr lang="en-US"/>
        </a:p>
      </dgm:t>
    </dgm:pt>
    <dgm:pt modelId="{9DAA70F4-09F2-4F49-AE17-70B60C347B2F}" type="pres">
      <dgm:prSet presAssocID="{002E6FC9-AA29-4ECE-AD2D-2BFB462208E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6E76E31-54A6-4A62-AA6B-C6B47910A255}" type="pres">
      <dgm:prSet presAssocID="{002E6FC9-AA29-4ECE-AD2D-2BFB462208E2}" presName="rootComposite" presStyleCnt="0"/>
      <dgm:spPr/>
      <dgm:t>
        <a:bodyPr/>
        <a:lstStyle/>
        <a:p>
          <a:endParaRPr lang="en-US"/>
        </a:p>
      </dgm:t>
    </dgm:pt>
    <dgm:pt modelId="{09C21120-3E09-40B9-A09C-8A415865B56F}" type="pres">
      <dgm:prSet presAssocID="{002E6FC9-AA29-4ECE-AD2D-2BFB462208E2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582CEF-2616-4F14-AF19-05EE011BEC0C}" type="pres">
      <dgm:prSet presAssocID="{002E6FC9-AA29-4ECE-AD2D-2BFB462208E2}" presName="rootConnector" presStyleLbl="node4" presStyleIdx="3" presStyleCnt="6"/>
      <dgm:spPr/>
      <dgm:t>
        <a:bodyPr/>
        <a:lstStyle/>
        <a:p>
          <a:endParaRPr lang="en-US"/>
        </a:p>
      </dgm:t>
    </dgm:pt>
    <dgm:pt modelId="{B156AD75-815B-4DFD-8231-E68BB78A24EE}" type="pres">
      <dgm:prSet presAssocID="{002E6FC9-AA29-4ECE-AD2D-2BFB462208E2}" presName="hierChild4" presStyleCnt="0"/>
      <dgm:spPr/>
      <dgm:t>
        <a:bodyPr/>
        <a:lstStyle/>
        <a:p>
          <a:endParaRPr lang="en-US"/>
        </a:p>
      </dgm:t>
    </dgm:pt>
    <dgm:pt modelId="{2361301A-4DB7-4E83-9440-4BB1DF6C5E65}" type="pres">
      <dgm:prSet presAssocID="{002E6FC9-AA29-4ECE-AD2D-2BFB462208E2}" presName="hierChild5" presStyleCnt="0"/>
      <dgm:spPr/>
      <dgm:t>
        <a:bodyPr/>
        <a:lstStyle/>
        <a:p>
          <a:endParaRPr lang="en-US"/>
        </a:p>
      </dgm:t>
    </dgm:pt>
    <dgm:pt modelId="{F00F5B7F-2EC5-42BC-BCC0-03EA547A9DF7}" type="pres">
      <dgm:prSet presAssocID="{714BEA00-5C8F-4855-9F78-C8552035F640}" presName="Name37" presStyleLbl="parChTrans1D4" presStyleIdx="4" presStyleCnt="6"/>
      <dgm:spPr/>
      <dgm:t>
        <a:bodyPr/>
        <a:lstStyle/>
        <a:p>
          <a:endParaRPr lang="en-US"/>
        </a:p>
      </dgm:t>
    </dgm:pt>
    <dgm:pt modelId="{750F854C-31A5-4B95-8C76-6D47CD55763A}" type="pres">
      <dgm:prSet presAssocID="{97DD91D1-176A-4D3B-8625-88C755B2141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9E5BAF3-2B87-4691-97D5-F20A3D8E0624}" type="pres">
      <dgm:prSet presAssocID="{97DD91D1-176A-4D3B-8625-88C755B21412}" presName="rootComposite" presStyleCnt="0"/>
      <dgm:spPr/>
      <dgm:t>
        <a:bodyPr/>
        <a:lstStyle/>
        <a:p>
          <a:endParaRPr lang="en-US"/>
        </a:p>
      </dgm:t>
    </dgm:pt>
    <dgm:pt modelId="{E895FAFB-7FF8-4787-8330-56D9F2DA4ABB}" type="pres">
      <dgm:prSet presAssocID="{97DD91D1-176A-4D3B-8625-88C755B21412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DB14F4-67E1-4801-936D-1A720109CF00}" type="pres">
      <dgm:prSet presAssocID="{97DD91D1-176A-4D3B-8625-88C755B21412}" presName="rootConnector" presStyleLbl="node4" presStyleIdx="4" presStyleCnt="6"/>
      <dgm:spPr/>
      <dgm:t>
        <a:bodyPr/>
        <a:lstStyle/>
        <a:p>
          <a:endParaRPr lang="en-US"/>
        </a:p>
      </dgm:t>
    </dgm:pt>
    <dgm:pt modelId="{FF138FA3-5C06-4164-BAEE-CC95F5E2254F}" type="pres">
      <dgm:prSet presAssocID="{97DD91D1-176A-4D3B-8625-88C755B21412}" presName="hierChild4" presStyleCnt="0"/>
      <dgm:spPr/>
      <dgm:t>
        <a:bodyPr/>
        <a:lstStyle/>
        <a:p>
          <a:endParaRPr lang="en-US"/>
        </a:p>
      </dgm:t>
    </dgm:pt>
    <dgm:pt modelId="{74909A1F-6246-446F-9732-584FD2BD041A}" type="pres">
      <dgm:prSet presAssocID="{97DD91D1-176A-4D3B-8625-88C755B21412}" presName="hierChild5" presStyleCnt="0"/>
      <dgm:spPr/>
      <dgm:t>
        <a:bodyPr/>
        <a:lstStyle/>
        <a:p>
          <a:endParaRPr lang="en-US"/>
        </a:p>
      </dgm:t>
    </dgm:pt>
    <dgm:pt modelId="{516F197B-9733-4794-855F-243701BA85B7}" type="pres">
      <dgm:prSet presAssocID="{F101AA2D-8F93-429A-9B46-B9F970A492B8}" presName="Name37" presStyleLbl="parChTrans1D4" presStyleIdx="5" presStyleCnt="6"/>
      <dgm:spPr/>
      <dgm:t>
        <a:bodyPr/>
        <a:lstStyle/>
        <a:p>
          <a:endParaRPr lang="en-US"/>
        </a:p>
      </dgm:t>
    </dgm:pt>
    <dgm:pt modelId="{D963956C-D2E9-407A-8825-104651F537E5}" type="pres">
      <dgm:prSet presAssocID="{FECB777F-D9CF-4090-AF55-C6B97E87A7C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04A69CC-5298-4ED5-8D41-2F5AFDAF9BAF}" type="pres">
      <dgm:prSet presAssocID="{FECB777F-D9CF-4090-AF55-C6B97E87A7CC}" presName="rootComposite" presStyleCnt="0"/>
      <dgm:spPr/>
      <dgm:t>
        <a:bodyPr/>
        <a:lstStyle/>
        <a:p>
          <a:endParaRPr lang="en-US"/>
        </a:p>
      </dgm:t>
    </dgm:pt>
    <dgm:pt modelId="{4078E323-004A-4089-9233-D596C50AD419}" type="pres">
      <dgm:prSet presAssocID="{FECB777F-D9CF-4090-AF55-C6B97E87A7CC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89C731-7878-494C-BFC2-13E390B25E35}" type="pres">
      <dgm:prSet presAssocID="{FECB777F-D9CF-4090-AF55-C6B97E87A7CC}" presName="rootConnector" presStyleLbl="node4" presStyleIdx="5" presStyleCnt="6"/>
      <dgm:spPr/>
      <dgm:t>
        <a:bodyPr/>
        <a:lstStyle/>
        <a:p>
          <a:endParaRPr lang="en-US"/>
        </a:p>
      </dgm:t>
    </dgm:pt>
    <dgm:pt modelId="{245852EA-EE76-4ADC-8035-2D9FC1B16415}" type="pres">
      <dgm:prSet presAssocID="{FECB777F-D9CF-4090-AF55-C6B97E87A7CC}" presName="hierChild4" presStyleCnt="0"/>
      <dgm:spPr/>
      <dgm:t>
        <a:bodyPr/>
        <a:lstStyle/>
        <a:p>
          <a:endParaRPr lang="en-US"/>
        </a:p>
      </dgm:t>
    </dgm:pt>
    <dgm:pt modelId="{B65D938C-CE86-46A4-9400-AF940AAC1AB8}" type="pres">
      <dgm:prSet presAssocID="{FECB777F-D9CF-4090-AF55-C6B97E87A7CC}" presName="hierChild5" presStyleCnt="0"/>
      <dgm:spPr/>
      <dgm:t>
        <a:bodyPr/>
        <a:lstStyle/>
        <a:p>
          <a:endParaRPr lang="en-US"/>
        </a:p>
      </dgm:t>
    </dgm:pt>
    <dgm:pt modelId="{1D24602E-58B9-4956-8E13-3AF90FEF393F}" type="pres">
      <dgm:prSet presAssocID="{ED03CF85-10EC-47B2-A259-83BB93718A47}" presName="hierChild5" presStyleCnt="0"/>
      <dgm:spPr/>
      <dgm:t>
        <a:bodyPr/>
        <a:lstStyle/>
        <a:p>
          <a:endParaRPr lang="en-US"/>
        </a:p>
      </dgm:t>
    </dgm:pt>
    <dgm:pt modelId="{69CC8BF7-CB83-4867-8702-5B5928139748}" type="pres">
      <dgm:prSet presAssocID="{4143C4E7-3FB1-4010-BEAD-088AC0E9B158}" presName="Name37" presStyleLbl="parChTrans1D3" presStyleIdx="5" presStyleCnt="6"/>
      <dgm:spPr/>
      <dgm:t>
        <a:bodyPr/>
        <a:lstStyle/>
        <a:p>
          <a:endParaRPr lang="en-US"/>
        </a:p>
      </dgm:t>
    </dgm:pt>
    <dgm:pt modelId="{8C58AC63-8801-4B5D-B773-305800F14131}" type="pres">
      <dgm:prSet presAssocID="{58F466B6-01FB-475A-BE9F-A388CBEC169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F781A94-0210-4B69-B3A2-60B7C2DAA79F}" type="pres">
      <dgm:prSet presAssocID="{58F466B6-01FB-475A-BE9F-A388CBEC1695}" presName="rootComposite" presStyleCnt="0"/>
      <dgm:spPr/>
      <dgm:t>
        <a:bodyPr/>
        <a:lstStyle/>
        <a:p>
          <a:endParaRPr lang="en-US"/>
        </a:p>
      </dgm:t>
    </dgm:pt>
    <dgm:pt modelId="{4254B5AE-760D-4270-9B78-4716414E62D6}" type="pres">
      <dgm:prSet presAssocID="{58F466B6-01FB-475A-BE9F-A388CBEC1695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9CED6F-E3C2-4096-99C6-465051A0895D}" type="pres">
      <dgm:prSet presAssocID="{58F466B6-01FB-475A-BE9F-A388CBEC1695}" presName="rootConnector" presStyleLbl="node3" presStyleIdx="5" presStyleCnt="6"/>
      <dgm:spPr/>
      <dgm:t>
        <a:bodyPr/>
        <a:lstStyle/>
        <a:p>
          <a:endParaRPr lang="en-US"/>
        </a:p>
      </dgm:t>
    </dgm:pt>
    <dgm:pt modelId="{0F6CED6A-2079-45BC-9DFA-6BAD05C273BD}" type="pres">
      <dgm:prSet presAssocID="{58F466B6-01FB-475A-BE9F-A388CBEC1695}" presName="hierChild4" presStyleCnt="0"/>
      <dgm:spPr/>
      <dgm:t>
        <a:bodyPr/>
        <a:lstStyle/>
        <a:p>
          <a:endParaRPr lang="en-US"/>
        </a:p>
      </dgm:t>
    </dgm:pt>
    <dgm:pt modelId="{1ABDDA30-5D47-4C98-AF10-BC37126C0C45}" type="pres">
      <dgm:prSet presAssocID="{58F466B6-01FB-475A-BE9F-A388CBEC1695}" presName="hierChild5" presStyleCnt="0"/>
      <dgm:spPr/>
      <dgm:t>
        <a:bodyPr/>
        <a:lstStyle/>
        <a:p>
          <a:endParaRPr lang="en-US"/>
        </a:p>
      </dgm:t>
    </dgm:pt>
    <dgm:pt modelId="{1B4F13EC-4FB5-4B39-AA30-63AD9D70254A}" type="pres">
      <dgm:prSet presAssocID="{D73510C3-CAA0-47E5-854C-C6406D701CDA}" presName="hierChild5" presStyleCnt="0"/>
      <dgm:spPr/>
      <dgm:t>
        <a:bodyPr/>
        <a:lstStyle/>
        <a:p>
          <a:endParaRPr lang="en-US"/>
        </a:p>
      </dgm:t>
    </dgm:pt>
    <dgm:pt modelId="{EB890367-BF36-468A-A3BC-15B9B06E6493}" type="pres">
      <dgm:prSet presAssocID="{1B99D8BF-4B16-418E-B317-38DD9AC44D1A}" presName="hierChild3" presStyleCnt="0"/>
      <dgm:spPr/>
      <dgm:t>
        <a:bodyPr/>
        <a:lstStyle/>
        <a:p>
          <a:endParaRPr lang="en-US"/>
        </a:p>
      </dgm:t>
    </dgm:pt>
  </dgm:ptLst>
  <dgm:cxnLst>
    <dgm:cxn modelId="{76624617-F6BF-844E-8784-CEB75962B73B}" type="presOf" srcId="{58F466B6-01FB-475A-BE9F-A388CBEC1695}" destId="{4254B5AE-760D-4270-9B78-4716414E62D6}" srcOrd="0" destOrd="0" presId="urn:microsoft.com/office/officeart/2005/8/layout/orgChart1"/>
    <dgm:cxn modelId="{610DF116-E625-4056-824A-5EF228D273DC}" srcId="{ED03CF85-10EC-47B2-A259-83BB93718A47}" destId="{FECB777F-D9CF-4090-AF55-C6B97E87A7CC}" srcOrd="2" destOrd="0" parTransId="{F101AA2D-8F93-429A-9B46-B9F970A492B8}" sibTransId="{55379A49-0AC1-4552-A4DB-1F0A8E2DFF79}"/>
    <dgm:cxn modelId="{81AE086C-286F-F246-A3CD-8895E55F6676}" type="presOf" srcId="{1E4D8D4F-AA48-44E0-8FF1-512A793DD233}" destId="{F1C49F1C-2CB5-4734-B9FC-0DC1C47575A3}" srcOrd="0" destOrd="0" presId="urn:microsoft.com/office/officeart/2005/8/layout/orgChart1"/>
    <dgm:cxn modelId="{BA6FA1B5-B488-4F5A-98C4-9DB6CF63D000}" srcId="{ED03CF85-10EC-47B2-A259-83BB93718A47}" destId="{002E6FC9-AA29-4ECE-AD2D-2BFB462208E2}" srcOrd="0" destOrd="0" parTransId="{BA2DFDFC-A78D-4C0A-A947-095D5B2CE987}" sibTransId="{B596E6FD-415E-4F7F-BFA6-7136F4C399CC}"/>
    <dgm:cxn modelId="{110004CA-0921-4389-A643-48FD974A6DFD}" srcId="{1E4D8D4F-AA48-44E0-8FF1-512A793DD233}" destId="{398008FB-4B7D-4496-8488-C5F2051C6A5A}" srcOrd="1" destOrd="0" parTransId="{FA3EC52A-B34F-4E0D-A13A-EFD6703AC8C7}" sibTransId="{B432A6B7-3007-426C-A4A6-8BB5679B148F}"/>
    <dgm:cxn modelId="{96B5AA27-2033-49B4-B4C3-6CF492A82C7A}" srcId="{398008FB-4B7D-4496-8488-C5F2051C6A5A}" destId="{AF2A722F-0D83-473F-A654-527CAC09C2AF}" srcOrd="0" destOrd="0" parTransId="{D89B1C98-4A0A-4F28-ABF8-478B26653961}" sibTransId="{857D91CC-AEF6-48A7-A1FD-6E63711A1CBE}"/>
    <dgm:cxn modelId="{D04C61C8-E549-4039-8E6A-69F7607521CB}" srcId="{398008FB-4B7D-4496-8488-C5F2051C6A5A}" destId="{C34EF7C0-59C4-4926-8CE5-B5380C273906}" srcOrd="2" destOrd="0" parTransId="{04986150-324F-4E2F-A432-2A5A75F779AD}" sibTransId="{F90F6914-7E24-4C58-8E86-9AEEAA61FEE6}"/>
    <dgm:cxn modelId="{55329A2B-7686-C642-AEA5-EE74A910E258}" type="presOf" srcId="{2454D0C2-5BEF-49A9-88CC-D9B7CFE428D4}" destId="{952BE8DD-89C0-45F0-B352-B4CC7A4B0AB5}" srcOrd="0" destOrd="0" presId="urn:microsoft.com/office/officeart/2005/8/layout/orgChart1"/>
    <dgm:cxn modelId="{059D13C7-9353-3E4F-A3AF-C6012C1DEED1}" type="presOf" srcId="{AF2A722F-0D83-473F-A654-527CAC09C2AF}" destId="{8F470763-C42C-40E7-BEBE-52821081A0C9}" srcOrd="0" destOrd="0" presId="urn:microsoft.com/office/officeart/2005/8/layout/orgChart1"/>
    <dgm:cxn modelId="{527C96D3-1C59-4CF0-BBF2-EB299B4337B0}" srcId="{1B99D8BF-4B16-418E-B317-38DD9AC44D1A}" destId="{1E4D8D4F-AA48-44E0-8FF1-512A793DD233}" srcOrd="0" destOrd="0" parTransId="{C676C043-1D47-4162-99C3-9B7A3EFED445}" sibTransId="{44E6F7B4-F00E-4048-B7D6-48DB43693F56}"/>
    <dgm:cxn modelId="{C68EB68B-57BF-6B47-82EA-0CDA15B17254}" type="presOf" srcId="{97DD91D1-176A-4D3B-8625-88C755B21412}" destId="{D4DB14F4-67E1-4801-936D-1A720109CF00}" srcOrd="1" destOrd="0" presId="urn:microsoft.com/office/officeart/2005/8/layout/orgChart1"/>
    <dgm:cxn modelId="{C9444C32-110E-5246-9BDD-15D55CA3D66B}" type="presOf" srcId="{0A3FD5DB-34DF-493D-BEF2-D237D0F4EEA3}" destId="{F168A1E1-F11C-479F-81EC-FAC3FAC3E285}" srcOrd="0" destOrd="0" presId="urn:microsoft.com/office/officeart/2005/8/layout/orgChart1"/>
    <dgm:cxn modelId="{34CD0A9D-90F5-E34A-B353-AB64855F34D7}" type="presOf" srcId="{D89B1C98-4A0A-4F28-ABF8-478B26653961}" destId="{229F0E22-4276-47E2-9F30-BADD1CFF0AA6}" srcOrd="0" destOrd="0" presId="urn:microsoft.com/office/officeart/2005/8/layout/orgChart1"/>
    <dgm:cxn modelId="{661E4B0D-7642-49A9-85B7-42C17209F73C}" srcId="{398008FB-4B7D-4496-8488-C5F2051C6A5A}" destId="{9079C617-FDF3-40E1-9064-A439BDC835F3}" srcOrd="1" destOrd="0" parTransId="{2454D0C2-5BEF-49A9-88CC-D9B7CFE428D4}" sibTransId="{94B022E8-1A81-4F6E-833C-23C34A6495FA}"/>
    <dgm:cxn modelId="{B46A6372-E4FC-3A4E-8805-7A1B1946450A}" type="presOf" srcId="{AF2A722F-0D83-473F-A654-527CAC09C2AF}" destId="{346EB96C-8FEE-4159-8B03-29938553BEE1}" srcOrd="1" destOrd="0" presId="urn:microsoft.com/office/officeart/2005/8/layout/orgChart1"/>
    <dgm:cxn modelId="{40C974AF-E294-3748-A5E0-82A8FA678281}" type="presOf" srcId="{C676C043-1D47-4162-99C3-9B7A3EFED445}" destId="{6C25C015-E511-4D28-A28F-BB966DA4C894}" srcOrd="0" destOrd="0" presId="urn:microsoft.com/office/officeart/2005/8/layout/orgChart1"/>
    <dgm:cxn modelId="{89B55A2A-97B0-4C2B-B897-DFCBB22C3CCC}" srcId="{9DD84FDB-AD47-4664-905B-0F4950E29E82}" destId="{1B99D8BF-4B16-418E-B317-38DD9AC44D1A}" srcOrd="0" destOrd="0" parTransId="{A0D069A3-E722-4A8D-ACEA-8807F739B5E1}" sibTransId="{3965A141-ADA9-4189-A82B-07650E411D72}"/>
    <dgm:cxn modelId="{660BB37B-CA24-C947-8AD8-4DA86CC16863}" type="presOf" srcId="{1E4D8D4F-AA48-44E0-8FF1-512A793DD233}" destId="{38580F9B-C85D-447F-9EED-F2A049BD0003}" srcOrd="1" destOrd="0" presId="urn:microsoft.com/office/officeart/2005/8/layout/orgChart1"/>
    <dgm:cxn modelId="{64256D38-A8F1-4CBC-BF05-02A0C6FDF01E}" srcId="{1E4D8D4F-AA48-44E0-8FF1-512A793DD233}" destId="{838133DE-89A8-47BC-BDB0-4520378737AC}" srcOrd="0" destOrd="0" parTransId="{7AAF25FD-69A9-48C3-A867-B337EDC3B784}" sibTransId="{A65F72EF-8C91-412D-AC2B-C702A54580BE}"/>
    <dgm:cxn modelId="{E00B1014-EAC8-934C-B66F-348FF58E11B0}" type="presOf" srcId="{58F466B6-01FB-475A-BE9F-A388CBEC1695}" destId="{B99CED6F-E3C2-4096-99C6-465051A0895D}" srcOrd="1" destOrd="0" presId="urn:microsoft.com/office/officeart/2005/8/layout/orgChart1"/>
    <dgm:cxn modelId="{B8B05373-0F94-A44D-BBC7-0BE54535AC00}" type="presOf" srcId="{ED03CF85-10EC-47B2-A259-83BB93718A47}" destId="{EB23AFAA-FFAA-4744-B635-EDE5A8BCD3EB}" srcOrd="1" destOrd="0" presId="urn:microsoft.com/office/officeart/2005/8/layout/orgChart1"/>
    <dgm:cxn modelId="{B834A5CF-AB1C-5043-90D5-B5B60DCB53B3}" type="presOf" srcId="{D73510C3-CAA0-47E5-854C-C6406D701CDA}" destId="{32FB20E0-F4F3-4720-B084-9CA3201C832B}" srcOrd="1" destOrd="0" presId="urn:microsoft.com/office/officeart/2005/8/layout/orgChart1"/>
    <dgm:cxn modelId="{42A68950-376B-5947-9545-9CAFE970BEFD}" type="presOf" srcId="{4143C4E7-3FB1-4010-BEAD-088AC0E9B158}" destId="{69CC8BF7-CB83-4867-8702-5B5928139748}" srcOrd="0" destOrd="0" presId="urn:microsoft.com/office/officeart/2005/8/layout/orgChart1"/>
    <dgm:cxn modelId="{3C81A933-B3ED-40FD-BB36-77FE2C08CC8D}" srcId="{D73510C3-CAA0-47E5-854C-C6406D701CDA}" destId="{54E725DC-E8A4-4AAD-BA66-B5A479F213CF}" srcOrd="0" destOrd="0" parTransId="{B4082CF7-F34D-4B43-9F37-F427E4BEAC1F}" sibTransId="{1AD3EFAD-80D3-4833-97B4-F6397CB06DE6}"/>
    <dgm:cxn modelId="{F21226CE-897F-C54E-A0CB-E3F5E5E8CB55}" type="presOf" srcId="{9079C617-FDF3-40E1-9064-A439BDC835F3}" destId="{D3340CFB-2C45-4FDD-B3B6-D566DEF822B9}" srcOrd="0" destOrd="0" presId="urn:microsoft.com/office/officeart/2005/8/layout/orgChart1"/>
    <dgm:cxn modelId="{FD35501F-5DC2-4034-A669-516A4E129E1A}" srcId="{1B99D8BF-4B16-418E-B317-38DD9AC44D1A}" destId="{D73510C3-CAA0-47E5-854C-C6406D701CDA}" srcOrd="1" destOrd="0" parTransId="{0A3FD5DB-34DF-493D-BEF2-D237D0F4EEA3}" sibTransId="{BD6B0EF5-C3F7-48EF-9A48-00A4D308675E}"/>
    <dgm:cxn modelId="{E064F219-A18D-354B-A500-7F10BB03CB2B}" type="presOf" srcId="{C34EF7C0-59C4-4926-8CE5-B5380C273906}" destId="{43BCFE1F-6C54-4BD6-AED8-248C90F08A1C}" srcOrd="1" destOrd="0" presId="urn:microsoft.com/office/officeart/2005/8/layout/orgChart1"/>
    <dgm:cxn modelId="{4A5DB0D1-72B9-124C-9BB0-71CFAFF24344}" type="presOf" srcId="{1B99D8BF-4B16-418E-B317-38DD9AC44D1A}" destId="{5597E31E-33C3-4152-AF30-8A5A0E7A6E79}" srcOrd="1" destOrd="0" presId="urn:microsoft.com/office/officeart/2005/8/layout/orgChart1"/>
    <dgm:cxn modelId="{BE1C7100-D309-8543-BEDD-D72C5C7E2172}" type="presOf" srcId="{FECB777F-D9CF-4090-AF55-C6B97E87A7CC}" destId="{4078E323-004A-4089-9233-D596C50AD419}" srcOrd="0" destOrd="0" presId="urn:microsoft.com/office/officeart/2005/8/layout/orgChart1"/>
    <dgm:cxn modelId="{6FCF4FD5-4543-684E-B5D8-BC2E7030F0A2}" type="presOf" srcId="{FECB777F-D9CF-4090-AF55-C6B97E87A7CC}" destId="{4A89C731-7878-494C-BFC2-13E390B25E35}" srcOrd="1" destOrd="0" presId="urn:microsoft.com/office/officeart/2005/8/layout/orgChart1"/>
    <dgm:cxn modelId="{2889DD95-E747-A145-9B28-B0D15A3344A6}" type="presOf" srcId="{398008FB-4B7D-4496-8488-C5F2051C6A5A}" destId="{DF2A120A-8C3A-4BEC-B8DD-215A5A844B85}" srcOrd="0" destOrd="0" presId="urn:microsoft.com/office/officeart/2005/8/layout/orgChart1"/>
    <dgm:cxn modelId="{50C403A1-593D-DE4F-AE79-3AE8B1306892}" type="presOf" srcId="{714BEA00-5C8F-4855-9F78-C8552035F640}" destId="{F00F5B7F-2EC5-42BC-BCC0-03EA547A9DF7}" srcOrd="0" destOrd="0" presId="urn:microsoft.com/office/officeart/2005/8/layout/orgChart1"/>
    <dgm:cxn modelId="{3598F866-1CB5-0243-B348-B356209368D7}" type="presOf" srcId="{9DD84FDB-AD47-4664-905B-0F4950E29E82}" destId="{19DDFF84-DB4E-42EA-9162-E030E50EAD21}" srcOrd="0" destOrd="0" presId="urn:microsoft.com/office/officeart/2005/8/layout/orgChart1"/>
    <dgm:cxn modelId="{B9A8A56F-DC7B-7B46-9806-D967A9B8D395}" type="presOf" srcId="{D73510C3-CAA0-47E5-854C-C6406D701CDA}" destId="{35E3ED73-C664-491E-A469-3D27AFF893CB}" srcOrd="0" destOrd="0" presId="urn:microsoft.com/office/officeart/2005/8/layout/orgChart1"/>
    <dgm:cxn modelId="{A9DB3726-A7FF-A54C-A667-1B784BC07638}" type="presOf" srcId="{002E6FC9-AA29-4ECE-AD2D-2BFB462208E2}" destId="{09C21120-3E09-40B9-A09C-8A415865B56F}" srcOrd="0" destOrd="0" presId="urn:microsoft.com/office/officeart/2005/8/layout/orgChart1"/>
    <dgm:cxn modelId="{6D94ABC4-22DE-EF47-98B3-1DE8BD1E7412}" type="presOf" srcId="{54E725DC-E8A4-4AAD-BA66-B5A479F213CF}" destId="{576701FE-9A3D-456E-B261-65871177B368}" srcOrd="0" destOrd="0" presId="urn:microsoft.com/office/officeart/2005/8/layout/orgChart1"/>
    <dgm:cxn modelId="{8B15CE49-4D37-9A43-AB76-4F671EE337C6}" type="presOf" srcId="{398008FB-4B7D-4496-8488-C5F2051C6A5A}" destId="{27B19033-661F-41DC-A192-4E124DDC79B7}" srcOrd="1" destOrd="0" presId="urn:microsoft.com/office/officeart/2005/8/layout/orgChart1"/>
    <dgm:cxn modelId="{A10AA768-FBE2-E342-B42F-0DCB0A9CC82F}" type="presOf" srcId="{9079C617-FDF3-40E1-9064-A439BDC835F3}" destId="{E8C38D2F-9CA3-4951-9696-8E561A860EC3}" srcOrd="1" destOrd="0" presId="urn:microsoft.com/office/officeart/2005/8/layout/orgChart1"/>
    <dgm:cxn modelId="{6551F392-6C4F-1749-92A6-DB087C7E15D2}" type="presOf" srcId="{BA2DFDFC-A78D-4C0A-A947-095D5B2CE987}" destId="{B0F0367B-6989-4CE6-A546-A95AC4140B3A}" srcOrd="0" destOrd="0" presId="urn:microsoft.com/office/officeart/2005/8/layout/orgChart1"/>
    <dgm:cxn modelId="{1EF6A1BF-B874-7E41-B862-9EC1A63B9CB2}" type="presOf" srcId="{04986150-324F-4E2F-A432-2A5A75F779AD}" destId="{80EA0795-0D6D-40A8-AECF-0C537B57C590}" srcOrd="0" destOrd="0" presId="urn:microsoft.com/office/officeart/2005/8/layout/orgChart1"/>
    <dgm:cxn modelId="{1FE3F0C0-2873-FE47-9E67-ECA2E761558B}" type="presOf" srcId="{9487BC4B-3003-40AA-8FF4-24BD03287736}" destId="{3236F111-5463-4AAA-BD62-E65C9187B4DF}" srcOrd="0" destOrd="0" presId="urn:microsoft.com/office/officeart/2005/8/layout/orgChart1"/>
    <dgm:cxn modelId="{55F23C04-95D8-4872-BD1B-0236EE48F995}" srcId="{1E4D8D4F-AA48-44E0-8FF1-512A793DD233}" destId="{0EE9DA7A-9CA1-43B8-9D21-0AC4F29AF682}" srcOrd="2" destOrd="0" parTransId="{82EA2A6A-AD88-4323-8F8F-0A427A95255B}" sibTransId="{16EE6DE2-2143-49DF-A960-9A472AD3FAD1}"/>
    <dgm:cxn modelId="{122AB0AE-064F-3A43-B2FE-3D93A82542EA}" type="presOf" srcId="{1B99D8BF-4B16-418E-B317-38DD9AC44D1A}" destId="{4ED43DCB-87FB-4E59-B11D-B3F196832D7A}" srcOrd="0" destOrd="0" presId="urn:microsoft.com/office/officeart/2005/8/layout/orgChart1"/>
    <dgm:cxn modelId="{4599203C-2F9F-C542-A95C-440C71F597F0}" type="presOf" srcId="{002E6FC9-AA29-4ECE-AD2D-2BFB462208E2}" destId="{85582CEF-2616-4F14-AF19-05EE011BEC0C}" srcOrd="1" destOrd="0" presId="urn:microsoft.com/office/officeart/2005/8/layout/orgChart1"/>
    <dgm:cxn modelId="{D1455B5A-6035-2D41-BA9A-64E8CA18605B}" type="presOf" srcId="{B4082CF7-F34D-4B43-9F37-F427E4BEAC1F}" destId="{309B4117-05A5-4600-9BBA-9A0C7E688723}" srcOrd="0" destOrd="0" presId="urn:microsoft.com/office/officeart/2005/8/layout/orgChart1"/>
    <dgm:cxn modelId="{7A6BD5EB-0126-3C4B-BA49-FBC267F59293}" type="presOf" srcId="{ED03CF85-10EC-47B2-A259-83BB93718A47}" destId="{341A9C5D-F3D4-47D0-B399-40D09AD577BD}" srcOrd="0" destOrd="0" presId="urn:microsoft.com/office/officeart/2005/8/layout/orgChart1"/>
    <dgm:cxn modelId="{7661328C-E704-4E50-BC54-44E63863CDD9}" srcId="{D73510C3-CAA0-47E5-854C-C6406D701CDA}" destId="{ED03CF85-10EC-47B2-A259-83BB93718A47}" srcOrd="1" destOrd="0" parTransId="{9487BC4B-3003-40AA-8FF4-24BD03287736}" sibTransId="{1D16979A-2249-4ADF-946E-0C6BC646EE44}"/>
    <dgm:cxn modelId="{39B4257C-5EF1-7647-A9C8-269B364D8DBC}" type="presOf" srcId="{F101AA2D-8F93-429A-9B46-B9F970A492B8}" destId="{516F197B-9733-4794-855F-243701BA85B7}" srcOrd="0" destOrd="0" presId="urn:microsoft.com/office/officeart/2005/8/layout/orgChart1"/>
    <dgm:cxn modelId="{28A50C18-0F30-DB45-AF89-607F3087CF6B}" type="presOf" srcId="{838133DE-89A8-47BC-BDB0-4520378737AC}" destId="{F801C5AD-6032-48AD-901B-8EF2A71946FD}" srcOrd="0" destOrd="0" presId="urn:microsoft.com/office/officeart/2005/8/layout/orgChart1"/>
    <dgm:cxn modelId="{81B14C6F-F064-6646-A549-241AABF0F6B4}" type="presOf" srcId="{0EE9DA7A-9CA1-43B8-9D21-0AC4F29AF682}" destId="{A36D1A53-B1C9-4291-942F-49A46F7738D6}" srcOrd="0" destOrd="0" presId="urn:microsoft.com/office/officeart/2005/8/layout/orgChart1"/>
    <dgm:cxn modelId="{7152EDE8-7DBF-4EB3-AB12-1032E5F1DF84}" srcId="{D73510C3-CAA0-47E5-854C-C6406D701CDA}" destId="{58F466B6-01FB-475A-BE9F-A388CBEC1695}" srcOrd="2" destOrd="0" parTransId="{4143C4E7-3FB1-4010-BEAD-088AC0E9B158}" sibTransId="{85D193C5-C467-4D12-8804-F1045BC1DE92}"/>
    <dgm:cxn modelId="{B42C8A0C-9458-6946-9FC0-D0EEE6A185AF}" type="presOf" srcId="{C34EF7C0-59C4-4926-8CE5-B5380C273906}" destId="{26E43EC4-5E18-4566-8B2F-063D06B974E2}" srcOrd="0" destOrd="0" presId="urn:microsoft.com/office/officeart/2005/8/layout/orgChart1"/>
    <dgm:cxn modelId="{DE094A0A-D694-4A46-9EF2-C194D15AB0D7}" type="presOf" srcId="{FA3EC52A-B34F-4E0D-A13A-EFD6703AC8C7}" destId="{671CA326-AB26-4A46-9FEB-43642E2AF439}" srcOrd="0" destOrd="0" presId="urn:microsoft.com/office/officeart/2005/8/layout/orgChart1"/>
    <dgm:cxn modelId="{FB85A74A-D984-3740-B24F-A5269E7AF3AB}" type="presOf" srcId="{54E725DC-E8A4-4AAD-BA66-B5A479F213CF}" destId="{9AF2C83E-7DBA-4A80-82C4-B731E79BAD3B}" srcOrd="1" destOrd="0" presId="urn:microsoft.com/office/officeart/2005/8/layout/orgChart1"/>
    <dgm:cxn modelId="{3C8308AA-A0D9-4223-909E-144EC54AF097}" srcId="{ED03CF85-10EC-47B2-A259-83BB93718A47}" destId="{97DD91D1-176A-4D3B-8625-88C755B21412}" srcOrd="1" destOrd="0" parTransId="{714BEA00-5C8F-4855-9F78-C8552035F640}" sibTransId="{5D69569B-FA19-41F6-9E81-088FA9BE5267}"/>
    <dgm:cxn modelId="{6ABB7CFC-9C35-5E4D-9D78-360969291C98}" type="presOf" srcId="{7AAF25FD-69A9-48C3-A867-B337EDC3B784}" destId="{C2787082-DB6F-47EB-A0AA-C2E38C1A9FC3}" srcOrd="0" destOrd="0" presId="urn:microsoft.com/office/officeart/2005/8/layout/orgChart1"/>
    <dgm:cxn modelId="{813E3901-C74A-E948-B550-4B7C8D7DD57D}" type="presOf" srcId="{0EE9DA7A-9CA1-43B8-9D21-0AC4F29AF682}" destId="{8362D586-F266-4DD9-BE0D-321903FB3F3E}" srcOrd="1" destOrd="0" presId="urn:microsoft.com/office/officeart/2005/8/layout/orgChart1"/>
    <dgm:cxn modelId="{39ED71F9-000E-DA45-B75D-95F3DF1AA20F}" type="presOf" srcId="{97DD91D1-176A-4D3B-8625-88C755B21412}" destId="{E895FAFB-7FF8-4787-8330-56D9F2DA4ABB}" srcOrd="0" destOrd="0" presId="urn:microsoft.com/office/officeart/2005/8/layout/orgChart1"/>
    <dgm:cxn modelId="{9359E87D-0F5E-B146-92FB-1985CC2F53D3}" type="presOf" srcId="{82EA2A6A-AD88-4323-8F8F-0A427A95255B}" destId="{731F78B6-48CE-46D2-BC93-01C24179E241}" srcOrd="0" destOrd="0" presId="urn:microsoft.com/office/officeart/2005/8/layout/orgChart1"/>
    <dgm:cxn modelId="{E87F25CD-281E-634F-B693-F406E1645836}" type="presOf" srcId="{838133DE-89A8-47BC-BDB0-4520378737AC}" destId="{00245795-1302-48EB-9377-EA9CEDC79BAE}" srcOrd="1" destOrd="0" presId="urn:microsoft.com/office/officeart/2005/8/layout/orgChart1"/>
    <dgm:cxn modelId="{A9F4C1AD-9A46-1943-917F-CA4282716DF6}" type="presParOf" srcId="{19DDFF84-DB4E-42EA-9162-E030E50EAD21}" destId="{BCCDE91E-F6F6-4534-A73E-9B78889FDC88}" srcOrd="0" destOrd="0" presId="urn:microsoft.com/office/officeart/2005/8/layout/orgChart1"/>
    <dgm:cxn modelId="{480317B5-9100-7F41-8F7F-553EADD3B796}" type="presParOf" srcId="{BCCDE91E-F6F6-4534-A73E-9B78889FDC88}" destId="{3C4ECD90-9A39-4981-93A7-C06BA1D9B7E9}" srcOrd="0" destOrd="0" presId="urn:microsoft.com/office/officeart/2005/8/layout/orgChart1"/>
    <dgm:cxn modelId="{46BAB9DB-6DC7-2349-B027-E9299B0CF1F8}" type="presParOf" srcId="{3C4ECD90-9A39-4981-93A7-C06BA1D9B7E9}" destId="{4ED43DCB-87FB-4E59-B11D-B3F196832D7A}" srcOrd="0" destOrd="0" presId="urn:microsoft.com/office/officeart/2005/8/layout/orgChart1"/>
    <dgm:cxn modelId="{102853CA-F905-5349-9E96-4E82EAB74A20}" type="presParOf" srcId="{3C4ECD90-9A39-4981-93A7-C06BA1D9B7E9}" destId="{5597E31E-33C3-4152-AF30-8A5A0E7A6E79}" srcOrd="1" destOrd="0" presId="urn:microsoft.com/office/officeart/2005/8/layout/orgChart1"/>
    <dgm:cxn modelId="{F99C6C2D-B00C-114E-9BCE-FCE6CD73FA97}" type="presParOf" srcId="{BCCDE91E-F6F6-4534-A73E-9B78889FDC88}" destId="{9E289C52-9E8F-4F5A-A3EF-5DAC034CABE2}" srcOrd="1" destOrd="0" presId="urn:microsoft.com/office/officeart/2005/8/layout/orgChart1"/>
    <dgm:cxn modelId="{955C0469-AC53-774E-A50E-EC81DA57B234}" type="presParOf" srcId="{9E289C52-9E8F-4F5A-A3EF-5DAC034CABE2}" destId="{6C25C015-E511-4D28-A28F-BB966DA4C894}" srcOrd="0" destOrd="0" presId="urn:microsoft.com/office/officeart/2005/8/layout/orgChart1"/>
    <dgm:cxn modelId="{2A33245F-1E99-A643-9B3A-01FBA7339C08}" type="presParOf" srcId="{9E289C52-9E8F-4F5A-A3EF-5DAC034CABE2}" destId="{70EEE49A-A106-452F-87F0-58D20FF20911}" srcOrd="1" destOrd="0" presId="urn:microsoft.com/office/officeart/2005/8/layout/orgChart1"/>
    <dgm:cxn modelId="{ED968D28-A45B-7343-B7D4-ABEE00B19804}" type="presParOf" srcId="{70EEE49A-A106-452F-87F0-58D20FF20911}" destId="{93A5A9B0-DA0A-478D-BFFA-8ED0899B258F}" srcOrd="0" destOrd="0" presId="urn:microsoft.com/office/officeart/2005/8/layout/orgChart1"/>
    <dgm:cxn modelId="{D99F1459-37B6-0540-A210-55FDF13FC5C2}" type="presParOf" srcId="{93A5A9B0-DA0A-478D-BFFA-8ED0899B258F}" destId="{F1C49F1C-2CB5-4734-B9FC-0DC1C47575A3}" srcOrd="0" destOrd="0" presId="urn:microsoft.com/office/officeart/2005/8/layout/orgChart1"/>
    <dgm:cxn modelId="{EF35997C-0492-4443-A1E2-6F4D7D62B8DC}" type="presParOf" srcId="{93A5A9B0-DA0A-478D-BFFA-8ED0899B258F}" destId="{38580F9B-C85D-447F-9EED-F2A049BD0003}" srcOrd="1" destOrd="0" presId="urn:microsoft.com/office/officeart/2005/8/layout/orgChart1"/>
    <dgm:cxn modelId="{23E14F83-DAAC-2242-9508-580F760BE817}" type="presParOf" srcId="{70EEE49A-A106-452F-87F0-58D20FF20911}" destId="{25712819-2900-4930-9640-34BDDCB7BCD9}" srcOrd="1" destOrd="0" presId="urn:microsoft.com/office/officeart/2005/8/layout/orgChart1"/>
    <dgm:cxn modelId="{0DE72D1E-0339-BE4B-AC0D-09D20ACBB1CA}" type="presParOf" srcId="{25712819-2900-4930-9640-34BDDCB7BCD9}" destId="{C2787082-DB6F-47EB-A0AA-C2E38C1A9FC3}" srcOrd="0" destOrd="0" presId="urn:microsoft.com/office/officeart/2005/8/layout/orgChart1"/>
    <dgm:cxn modelId="{C366134A-DB57-4C46-97C3-A1824A2306EA}" type="presParOf" srcId="{25712819-2900-4930-9640-34BDDCB7BCD9}" destId="{7AE14771-0B6B-4622-A4BD-CC3370E0A3EB}" srcOrd="1" destOrd="0" presId="urn:microsoft.com/office/officeart/2005/8/layout/orgChart1"/>
    <dgm:cxn modelId="{B527A189-4F0F-BB43-86C5-D8770C7DA045}" type="presParOf" srcId="{7AE14771-0B6B-4622-A4BD-CC3370E0A3EB}" destId="{F48B465A-7CDF-41F7-BA34-D566B0DCB07B}" srcOrd="0" destOrd="0" presId="urn:microsoft.com/office/officeart/2005/8/layout/orgChart1"/>
    <dgm:cxn modelId="{5D18912C-110D-4544-97EC-8297777D410C}" type="presParOf" srcId="{F48B465A-7CDF-41F7-BA34-D566B0DCB07B}" destId="{F801C5AD-6032-48AD-901B-8EF2A71946FD}" srcOrd="0" destOrd="0" presId="urn:microsoft.com/office/officeart/2005/8/layout/orgChart1"/>
    <dgm:cxn modelId="{098D4C5D-49D6-2444-9E54-274DC8E8F9ED}" type="presParOf" srcId="{F48B465A-7CDF-41F7-BA34-D566B0DCB07B}" destId="{00245795-1302-48EB-9377-EA9CEDC79BAE}" srcOrd="1" destOrd="0" presId="urn:microsoft.com/office/officeart/2005/8/layout/orgChart1"/>
    <dgm:cxn modelId="{9FB0604B-F8D8-FB4C-B5A0-202C8E30E249}" type="presParOf" srcId="{7AE14771-0B6B-4622-A4BD-CC3370E0A3EB}" destId="{C2A10A50-E9E9-4DC6-BB8D-4DB11B34A932}" srcOrd="1" destOrd="0" presId="urn:microsoft.com/office/officeart/2005/8/layout/orgChart1"/>
    <dgm:cxn modelId="{BAFA0E89-C6F0-5541-9DBE-3991D61EC1DF}" type="presParOf" srcId="{7AE14771-0B6B-4622-A4BD-CC3370E0A3EB}" destId="{80C7635B-8B8B-4AE4-8BA6-3F6B064FF5C9}" srcOrd="2" destOrd="0" presId="urn:microsoft.com/office/officeart/2005/8/layout/orgChart1"/>
    <dgm:cxn modelId="{636C6D7C-2226-BF46-A82F-4045B9422C35}" type="presParOf" srcId="{25712819-2900-4930-9640-34BDDCB7BCD9}" destId="{671CA326-AB26-4A46-9FEB-43642E2AF439}" srcOrd="2" destOrd="0" presId="urn:microsoft.com/office/officeart/2005/8/layout/orgChart1"/>
    <dgm:cxn modelId="{29DCDD5F-D168-A246-A11E-C037D706A1A7}" type="presParOf" srcId="{25712819-2900-4930-9640-34BDDCB7BCD9}" destId="{487A3BFE-6B6D-4D65-A276-41AA47962925}" srcOrd="3" destOrd="0" presId="urn:microsoft.com/office/officeart/2005/8/layout/orgChart1"/>
    <dgm:cxn modelId="{73B8DDD4-7B71-2A4F-987D-0E3D46729BD0}" type="presParOf" srcId="{487A3BFE-6B6D-4D65-A276-41AA47962925}" destId="{2BE0E68D-49D6-43C2-95F9-4205B240685A}" srcOrd="0" destOrd="0" presId="urn:microsoft.com/office/officeart/2005/8/layout/orgChart1"/>
    <dgm:cxn modelId="{E523AD45-2BF2-A54C-A5E7-2DE8D338DF9D}" type="presParOf" srcId="{2BE0E68D-49D6-43C2-95F9-4205B240685A}" destId="{DF2A120A-8C3A-4BEC-B8DD-215A5A844B85}" srcOrd="0" destOrd="0" presId="urn:microsoft.com/office/officeart/2005/8/layout/orgChart1"/>
    <dgm:cxn modelId="{117E5E47-C335-E74A-940B-32D84854C7D6}" type="presParOf" srcId="{2BE0E68D-49D6-43C2-95F9-4205B240685A}" destId="{27B19033-661F-41DC-A192-4E124DDC79B7}" srcOrd="1" destOrd="0" presId="urn:microsoft.com/office/officeart/2005/8/layout/orgChart1"/>
    <dgm:cxn modelId="{6F5C2640-89CC-1C45-BB3F-E4034FE495D5}" type="presParOf" srcId="{487A3BFE-6B6D-4D65-A276-41AA47962925}" destId="{766B0C90-DADC-41A8-86FF-D62F6824D407}" srcOrd="1" destOrd="0" presId="urn:microsoft.com/office/officeart/2005/8/layout/orgChart1"/>
    <dgm:cxn modelId="{C6D44DC8-F622-7847-805F-CE9307E52AE6}" type="presParOf" srcId="{766B0C90-DADC-41A8-86FF-D62F6824D407}" destId="{229F0E22-4276-47E2-9F30-BADD1CFF0AA6}" srcOrd="0" destOrd="0" presId="urn:microsoft.com/office/officeart/2005/8/layout/orgChart1"/>
    <dgm:cxn modelId="{7CEF286C-6DDD-1E45-B5A0-D59C9B7F0224}" type="presParOf" srcId="{766B0C90-DADC-41A8-86FF-D62F6824D407}" destId="{11AD55BE-0C99-4DB9-85A5-51E6EEC651D8}" srcOrd="1" destOrd="0" presId="urn:microsoft.com/office/officeart/2005/8/layout/orgChart1"/>
    <dgm:cxn modelId="{B61F9555-E078-0543-950D-38A028C47CF5}" type="presParOf" srcId="{11AD55BE-0C99-4DB9-85A5-51E6EEC651D8}" destId="{CB3D6AFF-7820-46AB-A0C3-B2D1ECE0D995}" srcOrd="0" destOrd="0" presId="urn:microsoft.com/office/officeart/2005/8/layout/orgChart1"/>
    <dgm:cxn modelId="{5B5A17B6-574C-1C4E-9ABC-DDA8DF8DC088}" type="presParOf" srcId="{CB3D6AFF-7820-46AB-A0C3-B2D1ECE0D995}" destId="{8F470763-C42C-40E7-BEBE-52821081A0C9}" srcOrd="0" destOrd="0" presId="urn:microsoft.com/office/officeart/2005/8/layout/orgChart1"/>
    <dgm:cxn modelId="{546741AD-5655-4F48-99FB-DC79DCF99CB4}" type="presParOf" srcId="{CB3D6AFF-7820-46AB-A0C3-B2D1ECE0D995}" destId="{346EB96C-8FEE-4159-8B03-29938553BEE1}" srcOrd="1" destOrd="0" presId="urn:microsoft.com/office/officeart/2005/8/layout/orgChart1"/>
    <dgm:cxn modelId="{FFBB6331-1B86-A84E-AE12-538FEDF1934D}" type="presParOf" srcId="{11AD55BE-0C99-4DB9-85A5-51E6EEC651D8}" destId="{686D201C-D66B-464A-B798-E5E576F9EA9C}" srcOrd="1" destOrd="0" presId="urn:microsoft.com/office/officeart/2005/8/layout/orgChart1"/>
    <dgm:cxn modelId="{7EF38E97-1BF5-F343-8A46-4270E9102FF1}" type="presParOf" srcId="{11AD55BE-0C99-4DB9-85A5-51E6EEC651D8}" destId="{F6EA47B7-8D8D-4BCB-8838-BDF489F29FCF}" srcOrd="2" destOrd="0" presId="urn:microsoft.com/office/officeart/2005/8/layout/orgChart1"/>
    <dgm:cxn modelId="{8C6ECF41-88FB-E74E-ADFA-4C5737578391}" type="presParOf" srcId="{766B0C90-DADC-41A8-86FF-D62F6824D407}" destId="{952BE8DD-89C0-45F0-B352-B4CC7A4B0AB5}" srcOrd="2" destOrd="0" presId="urn:microsoft.com/office/officeart/2005/8/layout/orgChart1"/>
    <dgm:cxn modelId="{7A9A544C-485A-FD45-99CD-E0BB3AEFDFAE}" type="presParOf" srcId="{766B0C90-DADC-41A8-86FF-D62F6824D407}" destId="{B288899B-A92C-4772-A309-117587D45FE4}" srcOrd="3" destOrd="0" presId="urn:microsoft.com/office/officeart/2005/8/layout/orgChart1"/>
    <dgm:cxn modelId="{BAA2B183-2516-504F-8C7E-B692314DF72E}" type="presParOf" srcId="{B288899B-A92C-4772-A309-117587D45FE4}" destId="{84A34F26-64E6-41F6-8E2A-E4D9E969CD9A}" srcOrd="0" destOrd="0" presId="urn:microsoft.com/office/officeart/2005/8/layout/orgChart1"/>
    <dgm:cxn modelId="{E1432FBB-94C3-8E44-9972-2DE4C9563D86}" type="presParOf" srcId="{84A34F26-64E6-41F6-8E2A-E4D9E969CD9A}" destId="{D3340CFB-2C45-4FDD-B3B6-D566DEF822B9}" srcOrd="0" destOrd="0" presId="urn:microsoft.com/office/officeart/2005/8/layout/orgChart1"/>
    <dgm:cxn modelId="{71B0BD6F-42E5-DF4C-949F-C43348A255CA}" type="presParOf" srcId="{84A34F26-64E6-41F6-8E2A-E4D9E969CD9A}" destId="{E8C38D2F-9CA3-4951-9696-8E561A860EC3}" srcOrd="1" destOrd="0" presId="urn:microsoft.com/office/officeart/2005/8/layout/orgChart1"/>
    <dgm:cxn modelId="{307B7850-0E5D-8849-81E6-2F49FF8D9A57}" type="presParOf" srcId="{B288899B-A92C-4772-A309-117587D45FE4}" destId="{20269147-8177-4F57-8EAF-2994EDFED243}" srcOrd="1" destOrd="0" presId="urn:microsoft.com/office/officeart/2005/8/layout/orgChart1"/>
    <dgm:cxn modelId="{103C6C4C-368A-094D-9453-4346FFE32057}" type="presParOf" srcId="{B288899B-A92C-4772-A309-117587D45FE4}" destId="{461AE724-B03F-4AAF-BDFE-37AC29BAD5CB}" srcOrd="2" destOrd="0" presId="urn:microsoft.com/office/officeart/2005/8/layout/orgChart1"/>
    <dgm:cxn modelId="{453E2AA0-E0FF-3B42-ACA9-2DEAB019A66F}" type="presParOf" srcId="{766B0C90-DADC-41A8-86FF-D62F6824D407}" destId="{80EA0795-0D6D-40A8-AECF-0C537B57C590}" srcOrd="4" destOrd="0" presId="urn:microsoft.com/office/officeart/2005/8/layout/orgChart1"/>
    <dgm:cxn modelId="{C414DF8B-D392-A14A-BB3B-CAF6D27D5FAA}" type="presParOf" srcId="{766B0C90-DADC-41A8-86FF-D62F6824D407}" destId="{8F51D182-67C4-40BB-BD21-C7C329099DF6}" srcOrd="5" destOrd="0" presId="urn:microsoft.com/office/officeart/2005/8/layout/orgChart1"/>
    <dgm:cxn modelId="{1F415C97-8E6C-F34E-93D4-EEDB0B1ACED1}" type="presParOf" srcId="{8F51D182-67C4-40BB-BD21-C7C329099DF6}" destId="{79A78F2D-8959-4A5B-8E92-DF5EFF5D4F39}" srcOrd="0" destOrd="0" presId="urn:microsoft.com/office/officeart/2005/8/layout/orgChart1"/>
    <dgm:cxn modelId="{8F64E094-F1EA-1A4D-8FC5-F57DDE9BD149}" type="presParOf" srcId="{79A78F2D-8959-4A5B-8E92-DF5EFF5D4F39}" destId="{26E43EC4-5E18-4566-8B2F-063D06B974E2}" srcOrd="0" destOrd="0" presId="urn:microsoft.com/office/officeart/2005/8/layout/orgChart1"/>
    <dgm:cxn modelId="{29D62E76-289E-C643-83B2-033D0187B6A3}" type="presParOf" srcId="{79A78F2D-8959-4A5B-8E92-DF5EFF5D4F39}" destId="{43BCFE1F-6C54-4BD6-AED8-248C90F08A1C}" srcOrd="1" destOrd="0" presId="urn:microsoft.com/office/officeart/2005/8/layout/orgChart1"/>
    <dgm:cxn modelId="{DDB42ECD-C611-5D48-B8A3-1D912157D467}" type="presParOf" srcId="{8F51D182-67C4-40BB-BD21-C7C329099DF6}" destId="{226A79B6-F84A-46E3-975C-743FAFEDFD23}" srcOrd="1" destOrd="0" presId="urn:microsoft.com/office/officeart/2005/8/layout/orgChart1"/>
    <dgm:cxn modelId="{980BA0A4-48B4-814D-BBAB-346AB1F3B177}" type="presParOf" srcId="{8F51D182-67C4-40BB-BD21-C7C329099DF6}" destId="{DD2E171E-C434-498B-B89C-957E1A4B4086}" srcOrd="2" destOrd="0" presId="urn:microsoft.com/office/officeart/2005/8/layout/orgChart1"/>
    <dgm:cxn modelId="{64870D58-9567-E642-A317-60F54A0C9E5B}" type="presParOf" srcId="{487A3BFE-6B6D-4D65-A276-41AA47962925}" destId="{F4F94A03-F1C7-464D-A13D-B0A8F9A3C08A}" srcOrd="2" destOrd="0" presId="urn:microsoft.com/office/officeart/2005/8/layout/orgChart1"/>
    <dgm:cxn modelId="{27EF1E06-5420-5943-8902-77EC40D26C03}" type="presParOf" srcId="{25712819-2900-4930-9640-34BDDCB7BCD9}" destId="{731F78B6-48CE-46D2-BC93-01C24179E241}" srcOrd="4" destOrd="0" presId="urn:microsoft.com/office/officeart/2005/8/layout/orgChart1"/>
    <dgm:cxn modelId="{0735BB26-408D-4E4A-9C2F-B45299870D9E}" type="presParOf" srcId="{25712819-2900-4930-9640-34BDDCB7BCD9}" destId="{BFFB65A6-8ACE-470F-8B51-B71FF5DEF0D8}" srcOrd="5" destOrd="0" presId="urn:microsoft.com/office/officeart/2005/8/layout/orgChart1"/>
    <dgm:cxn modelId="{2A40E71B-BE51-9645-82EB-0F020916B9FE}" type="presParOf" srcId="{BFFB65A6-8ACE-470F-8B51-B71FF5DEF0D8}" destId="{C7B5E7AE-F783-4C02-A25C-CF07302B3DDA}" srcOrd="0" destOrd="0" presId="urn:microsoft.com/office/officeart/2005/8/layout/orgChart1"/>
    <dgm:cxn modelId="{C96C48B5-581C-9A49-95E6-F43BE0843EB8}" type="presParOf" srcId="{C7B5E7AE-F783-4C02-A25C-CF07302B3DDA}" destId="{A36D1A53-B1C9-4291-942F-49A46F7738D6}" srcOrd="0" destOrd="0" presId="urn:microsoft.com/office/officeart/2005/8/layout/orgChart1"/>
    <dgm:cxn modelId="{81BBAE32-E3B7-4D41-AB75-7DDA46F28641}" type="presParOf" srcId="{C7B5E7AE-F783-4C02-A25C-CF07302B3DDA}" destId="{8362D586-F266-4DD9-BE0D-321903FB3F3E}" srcOrd="1" destOrd="0" presId="urn:microsoft.com/office/officeart/2005/8/layout/orgChart1"/>
    <dgm:cxn modelId="{5788BB49-FCB1-FC49-B6B4-F3ACA0E797E8}" type="presParOf" srcId="{BFFB65A6-8ACE-470F-8B51-B71FF5DEF0D8}" destId="{4BEDBD92-992A-4376-8A02-FFD6E2008887}" srcOrd="1" destOrd="0" presId="urn:microsoft.com/office/officeart/2005/8/layout/orgChart1"/>
    <dgm:cxn modelId="{8841EC7E-31A4-874D-A37C-ACA65A84569B}" type="presParOf" srcId="{BFFB65A6-8ACE-470F-8B51-B71FF5DEF0D8}" destId="{8FB0B7CA-F9C4-4DA3-828F-50440CC28897}" srcOrd="2" destOrd="0" presId="urn:microsoft.com/office/officeart/2005/8/layout/orgChart1"/>
    <dgm:cxn modelId="{F1E9C839-18D9-FD4D-8294-FD1182ECA9FE}" type="presParOf" srcId="{70EEE49A-A106-452F-87F0-58D20FF20911}" destId="{5B9CB5A7-7AFE-4548-82D8-F943ED03787B}" srcOrd="2" destOrd="0" presId="urn:microsoft.com/office/officeart/2005/8/layout/orgChart1"/>
    <dgm:cxn modelId="{A46AC621-B13D-1944-BEF0-5C0F01221EC9}" type="presParOf" srcId="{9E289C52-9E8F-4F5A-A3EF-5DAC034CABE2}" destId="{F168A1E1-F11C-479F-81EC-FAC3FAC3E285}" srcOrd="2" destOrd="0" presId="urn:microsoft.com/office/officeart/2005/8/layout/orgChart1"/>
    <dgm:cxn modelId="{72B5DEB4-F0EE-1245-8873-C1CB969A5877}" type="presParOf" srcId="{9E289C52-9E8F-4F5A-A3EF-5DAC034CABE2}" destId="{402F2AD4-5050-4CE1-924A-642872E9E384}" srcOrd="3" destOrd="0" presId="urn:microsoft.com/office/officeart/2005/8/layout/orgChart1"/>
    <dgm:cxn modelId="{DF8E513A-08AD-8A4A-855C-51D97988D359}" type="presParOf" srcId="{402F2AD4-5050-4CE1-924A-642872E9E384}" destId="{5C8E7594-02F8-44B6-A1DA-37527BFFE80F}" srcOrd="0" destOrd="0" presId="urn:microsoft.com/office/officeart/2005/8/layout/orgChart1"/>
    <dgm:cxn modelId="{B3ADCBAC-40AD-F94A-A5B1-F8F459408490}" type="presParOf" srcId="{5C8E7594-02F8-44B6-A1DA-37527BFFE80F}" destId="{35E3ED73-C664-491E-A469-3D27AFF893CB}" srcOrd="0" destOrd="0" presId="urn:microsoft.com/office/officeart/2005/8/layout/orgChart1"/>
    <dgm:cxn modelId="{69408084-EEE9-B849-AD08-074F5455AA64}" type="presParOf" srcId="{5C8E7594-02F8-44B6-A1DA-37527BFFE80F}" destId="{32FB20E0-F4F3-4720-B084-9CA3201C832B}" srcOrd="1" destOrd="0" presId="urn:microsoft.com/office/officeart/2005/8/layout/orgChart1"/>
    <dgm:cxn modelId="{8AEADC55-0089-2244-8C77-BEB3C1B9070B}" type="presParOf" srcId="{402F2AD4-5050-4CE1-924A-642872E9E384}" destId="{BD18483A-1F7F-47F9-8056-ED4A355FB858}" srcOrd="1" destOrd="0" presId="urn:microsoft.com/office/officeart/2005/8/layout/orgChart1"/>
    <dgm:cxn modelId="{2DED9130-C89F-8545-9084-4E25D48B811A}" type="presParOf" srcId="{BD18483A-1F7F-47F9-8056-ED4A355FB858}" destId="{309B4117-05A5-4600-9BBA-9A0C7E688723}" srcOrd="0" destOrd="0" presId="urn:microsoft.com/office/officeart/2005/8/layout/orgChart1"/>
    <dgm:cxn modelId="{40A6E395-2D7E-B347-8DA4-30F8560AE87C}" type="presParOf" srcId="{BD18483A-1F7F-47F9-8056-ED4A355FB858}" destId="{0DF9DF64-57BC-4C73-ABF0-3A7B2F2C1357}" srcOrd="1" destOrd="0" presId="urn:microsoft.com/office/officeart/2005/8/layout/orgChart1"/>
    <dgm:cxn modelId="{954576B2-2903-DA47-9593-6EAC56F627D7}" type="presParOf" srcId="{0DF9DF64-57BC-4C73-ABF0-3A7B2F2C1357}" destId="{990332D7-9A96-4BFC-AA7E-3CD92927E7B7}" srcOrd="0" destOrd="0" presId="urn:microsoft.com/office/officeart/2005/8/layout/orgChart1"/>
    <dgm:cxn modelId="{6AF5EDB8-CA9E-BE43-B897-5EF6DF251D36}" type="presParOf" srcId="{990332D7-9A96-4BFC-AA7E-3CD92927E7B7}" destId="{576701FE-9A3D-456E-B261-65871177B368}" srcOrd="0" destOrd="0" presId="urn:microsoft.com/office/officeart/2005/8/layout/orgChart1"/>
    <dgm:cxn modelId="{31B09D40-CFAE-3846-BACD-B36C1C3643A2}" type="presParOf" srcId="{990332D7-9A96-4BFC-AA7E-3CD92927E7B7}" destId="{9AF2C83E-7DBA-4A80-82C4-B731E79BAD3B}" srcOrd="1" destOrd="0" presId="urn:microsoft.com/office/officeart/2005/8/layout/orgChart1"/>
    <dgm:cxn modelId="{513AECB9-A863-5348-B917-5B0BE13F8E8B}" type="presParOf" srcId="{0DF9DF64-57BC-4C73-ABF0-3A7B2F2C1357}" destId="{A41006AA-50AE-48C7-9090-8938D3837C58}" srcOrd="1" destOrd="0" presId="urn:microsoft.com/office/officeart/2005/8/layout/orgChart1"/>
    <dgm:cxn modelId="{0DB61AD6-673E-3E4A-A5D3-A9B55066FCE8}" type="presParOf" srcId="{0DF9DF64-57BC-4C73-ABF0-3A7B2F2C1357}" destId="{4B255345-26CC-4074-BA5E-2B5F4D74BB61}" srcOrd="2" destOrd="0" presId="urn:microsoft.com/office/officeart/2005/8/layout/orgChart1"/>
    <dgm:cxn modelId="{6680C1BE-734F-0B43-9674-82CE97296688}" type="presParOf" srcId="{BD18483A-1F7F-47F9-8056-ED4A355FB858}" destId="{3236F111-5463-4AAA-BD62-E65C9187B4DF}" srcOrd="2" destOrd="0" presId="urn:microsoft.com/office/officeart/2005/8/layout/orgChart1"/>
    <dgm:cxn modelId="{1DD23A97-D656-B641-A2AC-6454E4597016}" type="presParOf" srcId="{BD18483A-1F7F-47F9-8056-ED4A355FB858}" destId="{4CC4E679-D86D-4D92-B17A-26C32F89FF78}" srcOrd="3" destOrd="0" presId="urn:microsoft.com/office/officeart/2005/8/layout/orgChart1"/>
    <dgm:cxn modelId="{F3D4692F-D0DF-E140-91F9-DB1E918BA3C4}" type="presParOf" srcId="{4CC4E679-D86D-4D92-B17A-26C32F89FF78}" destId="{DF754B00-55E1-4272-97F9-0744E45FD594}" srcOrd="0" destOrd="0" presId="urn:microsoft.com/office/officeart/2005/8/layout/orgChart1"/>
    <dgm:cxn modelId="{DDCBA914-3BC8-B049-A2CF-6A975A3B925F}" type="presParOf" srcId="{DF754B00-55E1-4272-97F9-0744E45FD594}" destId="{341A9C5D-F3D4-47D0-B399-40D09AD577BD}" srcOrd="0" destOrd="0" presId="urn:microsoft.com/office/officeart/2005/8/layout/orgChart1"/>
    <dgm:cxn modelId="{6D1BEA53-2267-AF41-BF40-9E93D272AC2B}" type="presParOf" srcId="{DF754B00-55E1-4272-97F9-0744E45FD594}" destId="{EB23AFAA-FFAA-4744-B635-EDE5A8BCD3EB}" srcOrd="1" destOrd="0" presId="urn:microsoft.com/office/officeart/2005/8/layout/orgChart1"/>
    <dgm:cxn modelId="{BCE023C0-EA2B-3740-9AB5-3F8EF541BF9D}" type="presParOf" srcId="{4CC4E679-D86D-4D92-B17A-26C32F89FF78}" destId="{AADCE692-27DE-4BE6-A04A-77875889288D}" srcOrd="1" destOrd="0" presId="urn:microsoft.com/office/officeart/2005/8/layout/orgChart1"/>
    <dgm:cxn modelId="{7C37E49C-99CE-9C43-B498-F6A1B8A0F4D4}" type="presParOf" srcId="{AADCE692-27DE-4BE6-A04A-77875889288D}" destId="{B0F0367B-6989-4CE6-A546-A95AC4140B3A}" srcOrd="0" destOrd="0" presId="urn:microsoft.com/office/officeart/2005/8/layout/orgChart1"/>
    <dgm:cxn modelId="{51D1DCD8-C70F-D548-92F5-AFCA90C07F58}" type="presParOf" srcId="{AADCE692-27DE-4BE6-A04A-77875889288D}" destId="{9DAA70F4-09F2-4F49-AE17-70B60C347B2F}" srcOrd="1" destOrd="0" presId="urn:microsoft.com/office/officeart/2005/8/layout/orgChart1"/>
    <dgm:cxn modelId="{A223DC34-97CD-BB42-B45D-94A76E4DECCB}" type="presParOf" srcId="{9DAA70F4-09F2-4F49-AE17-70B60C347B2F}" destId="{D6E76E31-54A6-4A62-AA6B-C6B47910A255}" srcOrd="0" destOrd="0" presId="urn:microsoft.com/office/officeart/2005/8/layout/orgChart1"/>
    <dgm:cxn modelId="{49F58E6F-C7EF-A24C-8262-274BC03C85E1}" type="presParOf" srcId="{D6E76E31-54A6-4A62-AA6B-C6B47910A255}" destId="{09C21120-3E09-40B9-A09C-8A415865B56F}" srcOrd="0" destOrd="0" presId="urn:microsoft.com/office/officeart/2005/8/layout/orgChart1"/>
    <dgm:cxn modelId="{67BBFE44-D47E-1E42-8C36-4324814E1BC7}" type="presParOf" srcId="{D6E76E31-54A6-4A62-AA6B-C6B47910A255}" destId="{85582CEF-2616-4F14-AF19-05EE011BEC0C}" srcOrd="1" destOrd="0" presId="urn:microsoft.com/office/officeart/2005/8/layout/orgChart1"/>
    <dgm:cxn modelId="{32DAE447-DA76-2740-BA21-6D1A05162F52}" type="presParOf" srcId="{9DAA70F4-09F2-4F49-AE17-70B60C347B2F}" destId="{B156AD75-815B-4DFD-8231-E68BB78A24EE}" srcOrd="1" destOrd="0" presId="urn:microsoft.com/office/officeart/2005/8/layout/orgChart1"/>
    <dgm:cxn modelId="{05FE1456-8556-5641-B979-B2DBB0070522}" type="presParOf" srcId="{9DAA70F4-09F2-4F49-AE17-70B60C347B2F}" destId="{2361301A-4DB7-4E83-9440-4BB1DF6C5E65}" srcOrd="2" destOrd="0" presId="urn:microsoft.com/office/officeart/2005/8/layout/orgChart1"/>
    <dgm:cxn modelId="{1A80D141-88A3-0445-B576-69D9E9992604}" type="presParOf" srcId="{AADCE692-27DE-4BE6-A04A-77875889288D}" destId="{F00F5B7F-2EC5-42BC-BCC0-03EA547A9DF7}" srcOrd="2" destOrd="0" presId="urn:microsoft.com/office/officeart/2005/8/layout/orgChart1"/>
    <dgm:cxn modelId="{1B5A2256-9ADE-B441-B3B6-55720BA56512}" type="presParOf" srcId="{AADCE692-27DE-4BE6-A04A-77875889288D}" destId="{750F854C-31A5-4B95-8C76-6D47CD55763A}" srcOrd="3" destOrd="0" presId="urn:microsoft.com/office/officeart/2005/8/layout/orgChart1"/>
    <dgm:cxn modelId="{45D13CC2-CA42-7C49-BE8B-31BE6A2124DA}" type="presParOf" srcId="{750F854C-31A5-4B95-8C76-6D47CD55763A}" destId="{09E5BAF3-2B87-4691-97D5-F20A3D8E0624}" srcOrd="0" destOrd="0" presId="urn:microsoft.com/office/officeart/2005/8/layout/orgChart1"/>
    <dgm:cxn modelId="{49E4FA43-C21C-A544-9365-0D4D146C8BAD}" type="presParOf" srcId="{09E5BAF3-2B87-4691-97D5-F20A3D8E0624}" destId="{E895FAFB-7FF8-4787-8330-56D9F2DA4ABB}" srcOrd="0" destOrd="0" presId="urn:microsoft.com/office/officeart/2005/8/layout/orgChart1"/>
    <dgm:cxn modelId="{34D90BDD-E871-5F4C-A0D7-7BBA907CB23C}" type="presParOf" srcId="{09E5BAF3-2B87-4691-97D5-F20A3D8E0624}" destId="{D4DB14F4-67E1-4801-936D-1A720109CF00}" srcOrd="1" destOrd="0" presId="urn:microsoft.com/office/officeart/2005/8/layout/orgChart1"/>
    <dgm:cxn modelId="{194BB61F-01FB-5B48-90BC-3CBB047E5253}" type="presParOf" srcId="{750F854C-31A5-4B95-8C76-6D47CD55763A}" destId="{FF138FA3-5C06-4164-BAEE-CC95F5E2254F}" srcOrd="1" destOrd="0" presId="urn:microsoft.com/office/officeart/2005/8/layout/orgChart1"/>
    <dgm:cxn modelId="{36F90739-8B02-D84F-A184-10A9B57789A9}" type="presParOf" srcId="{750F854C-31A5-4B95-8C76-6D47CD55763A}" destId="{74909A1F-6246-446F-9732-584FD2BD041A}" srcOrd="2" destOrd="0" presId="urn:microsoft.com/office/officeart/2005/8/layout/orgChart1"/>
    <dgm:cxn modelId="{AF6DEDCF-1F74-AF43-A70E-DDDDD11F5529}" type="presParOf" srcId="{AADCE692-27DE-4BE6-A04A-77875889288D}" destId="{516F197B-9733-4794-855F-243701BA85B7}" srcOrd="4" destOrd="0" presId="urn:microsoft.com/office/officeart/2005/8/layout/orgChart1"/>
    <dgm:cxn modelId="{69C96FFA-F28C-6440-BF6F-C349C4392436}" type="presParOf" srcId="{AADCE692-27DE-4BE6-A04A-77875889288D}" destId="{D963956C-D2E9-407A-8825-104651F537E5}" srcOrd="5" destOrd="0" presId="urn:microsoft.com/office/officeart/2005/8/layout/orgChart1"/>
    <dgm:cxn modelId="{8529A325-43A8-1044-BD67-12B20415B075}" type="presParOf" srcId="{D963956C-D2E9-407A-8825-104651F537E5}" destId="{504A69CC-5298-4ED5-8D41-2F5AFDAF9BAF}" srcOrd="0" destOrd="0" presId="urn:microsoft.com/office/officeart/2005/8/layout/orgChart1"/>
    <dgm:cxn modelId="{B949D3E0-D45C-D242-9B5C-CFF52FD7FC10}" type="presParOf" srcId="{504A69CC-5298-4ED5-8D41-2F5AFDAF9BAF}" destId="{4078E323-004A-4089-9233-D596C50AD419}" srcOrd="0" destOrd="0" presId="urn:microsoft.com/office/officeart/2005/8/layout/orgChart1"/>
    <dgm:cxn modelId="{D54BADAD-73C6-754E-BB47-1A55CB3E4DCC}" type="presParOf" srcId="{504A69CC-5298-4ED5-8D41-2F5AFDAF9BAF}" destId="{4A89C731-7878-494C-BFC2-13E390B25E35}" srcOrd="1" destOrd="0" presId="urn:microsoft.com/office/officeart/2005/8/layout/orgChart1"/>
    <dgm:cxn modelId="{B5CD4B11-87CD-6D4E-8F25-85EAB5FBD0D4}" type="presParOf" srcId="{D963956C-D2E9-407A-8825-104651F537E5}" destId="{245852EA-EE76-4ADC-8035-2D9FC1B16415}" srcOrd="1" destOrd="0" presId="urn:microsoft.com/office/officeart/2005/8/layout/orgChart1"/>
    <dgm:cxn modelId="{1380154F-D97A-3846-B9DB-F5D894F49CCD}" type="presParOf" srcId="{D963956C-D2E9-407A-8825-104651F537E5}" destId="{B65D938C-CE86-46A4-9400-AF940AAC1AB8}" srcOrd="2" destOrd="0" presId="urn:microsoft.com/office/officeart/2005/8/layout/orgChart1"/>
    <dgm:cxn modelId="{477A7F76-D37B-9D48-8653-E33B05CF6085}" type="presParOf" srcId="{4CC4E679-D86D-4D92-B17A-26C32F89FF78}" destId="{1D24602E-58B9-4956-8E13-3AF90FEF393F}" srcOrd="2" destOrd="0" presId="urn:microsoft.com/office/officeart/2005/8/layout/orgChart1"/>
    <dgm:cxn modelId="{BE766FB3-AEBC-A84F-915C-DCEE1CB0EB67}" type="presParOf" srcId="{BD18483A-1F7F-47F9-8056-ED4A355FB858}" destId="{69CC8BF7-CB83-4867-8702-5B5928139748}" srcOrd="4" destOrd="0" presId="urn:microsoft.com/office/officeart/2005/8/layout/orgChart1"/>
    <dgm:cxn modelId="{2B0A0097-2D85-864A-9594-DED5A52835A9}" type="presParOf" srcId="{BD18483A-1F7F-47F9-8056-ED4A355FB858}" destId="{8C58AC63-8801-4B5D-B773-305800F14131}" srcOrd="5" destOrd="0" presId="urn:microsoft.com/office/officeart/2005/8/layout/orgChart1"/>
    <dgm:cxn modelId="{D41E306E-0E3C-594F-A181-C1BBFECC8543}" type="presParOf" srcId="{8C58AC63-8801-4B5D-B773-305800F14131}" destId="{3F781A94-0210-4B69-B3A2-60B7C2DAA79F}" srcOrd="0" destOrd="0" presId="urn:microsoft.com/office/officeart/2005/8/layout/orgChart1"/>
    <dgm:cxn modelId="{84E52DFF-4282-2D46-93A6-D27E554C7CBF}" type="presParOf" srcId="{3F781A94-0210-4B69-B3A2-60B7C2DAA79F}" destId="{4254B5AE-760D-4270-9B78-4716414E62D6}" srcOrd="0" destOrd="0" presId="urn:microsoft.com/office/officeart/2005/8/layout/orgChart1"/>
    <dgm:cxn modelId="{A5E90185-72F4-6F43-B60F-AF1EE1718E48}" type="presParOf" srcId="{3F781A94-0210-4B69-B3A2-60B7C2DAA79F}" destId="{B99CED6F-E3C2-4096-99C6-465051A0895D}" srcOrd="1" destOrd="0" presId="urn:microsoft.com/office/officeart/2005/8/layout/orgChart1"/>
    <dgm:cxn modelId="{8034FBC5-AC90-0F42-B47F-F9AF1314CAB1}" type="presParOf" srcId="{8C58AC63-8801-4B5D-B773-305800F14131}" destId="{0F6CED6A-2079-45BC-9DFA-6BAD05C273BD}" srcOrd="1" destOrd="0" presId="urn:microsoft.com/office/officeart/2005/8/layout/orgChart1"/>
    <dgm:cxn modelId="{0CA71AFF-557D-BB45-94C6-A5F8EA3FEA3F}" type="presParOf" srcId="{8C58AC63-8801-4B5D-B773-305800F14131}" destId="{1ABDDA30-5D47-4C98-AF10-BC37126C0C45}" srcOrd="2" destOrd="0" presId="urn:microsoft.com/office/officeart/2005/8/layout/orgChart1"/>
    <dgm:cxn modelId="{0CCAE000-0823-D342-AC67-9C8B988C2ADE}" type="presParOf" srcId="{402F2AD4-5050-4CE1-924A-642872E9E384}" destId="{1B4F13EC-4FB5-4B39-AA30-63AD9D70254A}" srcOrd="2" destOrd="0" presId="urn:microsoft.com/office/officeart/2005/8/layout/orgChart1"/>
    <dgm:cxn modelId="{5D32D5B6-5D1E-FE4E-A3FA-A6A184EC4E30}" type="presParOf" srcId="{BCCDE91E-F6F6-4534-A73E-9B78889FDC88}" destId="{EB890367-BF36-468A-A3BC-15B9B06E649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fld id="{FCF9032E-C4E0-654D-BEED-C9C20F38EC8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351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7EEFD38-441C-C24F-9ED2-99499E064028}" type="slidenum">
              <a:rPr lang="pt-BR">
                <a:solidFill>
                  <a:srgbClr val="000000"/>
                </a:solidFill>
                <a:latin typeface="Georgia" charset="0"/>
              </a:rPr>
              <a:pPr eaLnBrk="1" hangingPunct="1"/>
              <a:t>1</a:t>
            </a:fld>
            <a:endParaRPr lang="pt-BR">
              <a:solidFill>
                <a:srgbClr val="000000"/>
              </a:solidFill>
              <a:latin typeface="Georgi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Tahoma" charset="0"/>
                <a:cs typeface="Aharoni" charset="0"/>
              </a:rPr>
              <a:t>The change in incidence rates of diagnosed and notified bacteriologically confirmed pulmonary TB comparing the baseline to the intervention period.</a:t>
            </a:r>
          </a:p>
          <a:p>
            <a:endParaRPr lang="pt-BR">
              <a:ea typeface="Tahoma" charset="0"/>
              <a:cs typeface="Aharoni" charset="0"/>
            </a:endParaRP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1477FF5-4327-4A4C-BEBB-53A0227E7206}" type="slidenum">
              <a:rPr lang="pt-BR"/>
              <a:pPr eaLnBrk="1" hangingPunct="1"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ea typeface="MS PGothic" charset="0"/>
              </a:rPr>
              <a:t>Implementação</a:t>
            </a:r>
            <a:r>
              <a:rPr lang="en-US" dirty="0" smtClean="0">
                <a:ea typeface="MS PGothic" charset="0"/>
              </a:rPr>
              <a:t> </a:t>
            </a:r>
            <a:r>
              <a:rPr lang="en-US" dirty="0" err="1" smtClean="0">
                <a:ea typeface="MS PGothic" charset="0"/>
              </a:rPr>
              <a:t>escalonada</a:t>
            </a:r>
            <a:endParaRPr lang="en-US" dirty="0">
              <a:ea typeface="MS PGothic" charset="0"/>
            </a:endParaRPr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7E371F9-3804-E24C-827C-952557D2F1A2}" type="slidenum">
              <a:rPr lang="pt-BR">
                <a:latin typeface="Calibri" charset="0"/>
              </a:rPr>
              <a:pPr eaLnBrk="1" hangingPunct="1"/>
              <a:t>20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>
                <a:ea typeface="MS PGothic" charset="0"/>
              </a:rPr>
              <a:t>Val: The intervention WAS, past tense, já fizemos</a:t>
            </a: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D0004AD-0EF5-AD4E-9BB1-EA684F88CD96}" type="slidenum">
              <a:rPr lang="pt-BR"/>
              <a:pPr eaLnBrk="1" hangingPunct="1"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>
                <a:ea typeface="MS PGothic" charset="0"/>
              </a:rPr>
              <a:t>Val: tudo certo, só achei as ligações da parte de baixo muito claras, sem contraste</a:t>
            </a:r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D8D702C-D3C2-AF40-9069-0ABBF92A57FA}" type="slidenum">
              <a:rPr lang="pt-BR"/>
              <a:pPr eaLnBrk="1" hangingPunct="1"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Val: vamos aguardar os resultados finais para rever esta proporção de 3.7%</a:t>
            </a:r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2D8D041-BD36-1C4F-99FB-E95A10037EE1}" type="slidenum">
              <a:rPr lang="pt-BR"/>
              <a:pPr eaLnBrk="1" hangingPunct="1"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DE9AF3A-B189-1F47-97E8-78C24FC25D33}" type="slidenum">
              <a:rPr lang="pt-BR">
                <a:solidFill>
                  <a:srgbClr val="000000"/>
                </a:solidFill>
                <a:latin typeface="Georgia" charset="0"/>
              </a:rPr>
              <a:pPr eaLnBrk="1" hangingPunct="1"/>
              <a:t>32</a:t>
            </a:fld>
            <a:endParaRPr lang="pt-BR">
              <a:solidFill>
                <a:srgbClr val="000000"/>
              </a:solidFill>
              <a:latin typeface="Georgia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6E0EFD-11CF-476E-8EFE-2CCDBB972521}" type="slidenum">
              <a:rPr lang="pt-BR" sz="1200">
                <a:solidFill>
                  <a:prstClr val="black"/>
                </a:solidFill>
              </a:rPr>
              <a:pPr/>
              <a:t>38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7070088-0AE7-4C4E-A24B-1167E7376DBA}" type="slidenum">
              <a:rPr lang="pt-BR" sz="1200">
                <a:solidFill>
                  <a:prstClr val="black"/>
                </a:solidFill>
              </a:rPr>
              <a:pPr/>
              <a:t>44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7EEFD38-441C-C24F-9ED2-99499E064028}" type="slidenum">
              <a:rPr lang="pt-BR">
                <a:solidFill>
                  <a:srgbClr val="000000"/>
                </a:solidFill>
                <a:latin typeface="Georgia" charset="0"/>
              </a:rPr>
              <a:pPr eaLnBrk="1" hangingPunct="1"/>
              <a:t>46</a:t>
            </a:fld>
            <a:endParaRPr lang="pt-BR">
              <a:solidFill>
                <a:srgbClr val="000000"/>
              </a:solidFill>
              <a:latin typeface="Georgia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Tahoma" charset="0"/>
                <a:cs typeface="Aharoni" charset="0"/>
              </a:rPr>
              <a:t>The change in incidence rates of diagnosed and notified bacteriologically confirmed pulmonary TB comparing the baseline to the intervention period.</a:t>
            </a:r>
          </a:p>
          <a:p>
            <a:endParaRPr lang="pt-BR">
              <a:ea typeface="Tahoma" charset="0"/>
              <a:cs typeface="Aharoni" charset="0"/>
            </a:endParaRP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1477FF5-4327-4A4C-BEBB-53A0227E7206}" type="slidenum">
              <a:rPr lang="pt-BR"/>
              <a:pPr eaLnBrk="1" hangingPunct="1"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7EEFD38-441C-C24F-9ED2-99499E064028}" type="slidenum">
              <a:rPr lang="pt-BR">
                <a:solidFill>
                  <a:srgbClr val="000000"/>
                </a:solidFill>
                <a:latin typeface="Georgia" charset="0"/>
              </a:rPr>
              <a:pPr eaLnBrk="1" hangingPunct="1"/>
              <a:t>2</a:t>
            </a:fld>
            <a:endParaRPr lang="pt-BR">
              <a:solidFill>
                <a:srgbClr val="000000"/>
              </a:solidFill>
              <a:latin typeface="Georgia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Tahoma" charset="0"/>
                <a:cs typeface="Aharoni" charset="0"/>
              </a:rPr>
              <a:t>The change in incidence rates of diagnosed and notified bacteriologically confirmed pulmonary TB comparing the baseline to the intervention period.</a:t>
            </a:r>
          </a:p>
          <a:p>
            <a:endParaRPr lang="pt-BR">
              <a:ea typeface="Tahoma" charset="0"/>
              <a:cs typeface="Aharoni" charset="0"/>
            </a:endParaRP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1477FF5-4327-4A4C-BEBB-53A0227E7206}" type="slidenum">
              <a:rPr lang="pt-BR"/>
              <a:pPr eaLnBrk="1" hangingPunct="1"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2C77968-FF0A-4C2B-9F00-A683FCC0FAC9}" type="slidenum">
              <a:rPr lang="pt-BR" sz="1200">
                <a:solidFill>
                  <a:prstClr val="black"/>
                </a:solidFill>
              </a:rPr>
              <a:pPr/>
              <a:t>4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A6F10D5-17A2-4875-BAFE-B7F06AC93975}" type="slidenum">
              <a:rPr lang="pt-BR" sz="1200">
                <a:solidFill>
                  <a:prstClr val="black"/>
                </a:solidFill>
              </a:rPr>
              <a:pPr/>
              <a:t>6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Tahoma" charset="0"/>
                <a:cs typeface="Aharoni" charset="0"/>
              </a:rPr>
              <a:t>The change in incidence rates of diagnosed and notified bacteriologically confirmed pulmonary TB comparing the baseline to the intervention period.</a:t>
            </a:r>
          </a:p>
          <a:p>
            <a:endParaRPr lang="pt-BR">
              <a:ea typeface="Tahoma" charset="0"/>
              <a:cs typeface="Aharoni" charset="0"/>
            </a:endParaRP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1477FF5-4327-4A4C-BEBB-53A0227E7206}" type="slidenum">
              <a:rPr lang="pt-BR"/>
              <a:pPr eaLnBrk="1" hangingPunct="1"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Tahoma" charset="0"/>
                <a:cs typeface="Aharoni" charset="0"/>
              </a:rPr>
              <a:t>The change in incidence rates of diagnosed and notified bacteriologically confirmed pulmonary TB comparing the baseline to the intervention period.</a:t>
            </a:r>
          </a:p>
          <a:p>
            <a:endParaRPr lang="pt-BR">
              <a:ea typeface="Tahoma" charset="0"/>
              <a:cs typeface="Aharoni" charset="0"/>
            </a:endParaRP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1477FF5-4327-4A4C-BEBB-53A0227E7206}" type="slidenum">
              <a:rPr lang="pt-BR"/>
              <a:pPr eaLnBrk="1" hangingPunct="1"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Tahoma" charset="0"/>
                <a:cs typeface="Aharoni" charset="0"/>
              </a:rPr>
              <a:t>The change in incidence rates of diagnosed and notified bacteriologically confirmed pulmonary TB comparing the baseline to the intervention period.</a:t>
            </a:r>
          </a:p>
          <a:p>
            <a:endParaRPr lang="pt-BR">
              <a:ea typeface="Tahoma" charset="0"/>
              <a:cs typeface="Aharoni" charset="0"/>
            </a:endParaRP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1477FF5-4327-4A4C-BEBB-53A0227E7206}" type="slidenum">
              <a:rPr lang="pt-BR"/>
              <a:pPr eaLnBrk="1" hangingPunct="1"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Tahoma" charset="0"/>
                <a:cs typeface="Aharoni" charset="0"/>
              </a:rPr>
              <a:t>The change in incidence rates of diagnosed and notified bacteriologically confirmed pulmonary TB comparing the baseline to the intervention period.</a:t>
            </a:r>
          </a:p>
          <a:p>
            <a:endParaRPr lang="pt-BR">
              <a:ea typeface="Tahoma" charset="0"/>
              <a:cs typeface="Aharoni" charset="0"/>
            </a:endParaRP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1477FF5-4327-4A4C-BEBB-53A0227E7206}" type="slidenum">
              <a:rPr lang="pt-BR"/>
              <a:pPr eaLnBrk="1" hangingPunct="1"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Tahoma" charset="0"/>
                <a:cs typeface="Aharoni" charset="0"/>
              </a:rPr>
              <a:t>The change in incidence rates of diagnosed and notified bacteriologically confirmed pulmonary TB comparing the baseline to the intervention period.</a:t>
            </a:r>
          </a:p>
          <a:p>
            <a:endParaRPr lang="pt-BR">
              <a:ea typeface="Tahoma" charset="0"/>
              <a:cs typeface="Aharoni" charset="0"/>
            </a:endParaRP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1477FF5-4327-4A4C-BEBB-53A0227E7206}" type="slidenum">
              <a:rPr lang="pt-BR"/>
              <a:pPr eaLnBrk="1" hangingPunct="1"/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E80666-FB37-4B36-9149-507F3B0178E3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B20D-976E-4747-9118-D44686810C09}" type="datetimeFigureOut">
              <a:rPr lang="pt-BR" smtClean="0"/>
              <a:pPr/>
              <a:t>18/03/2013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F554-7E9A-9548-959E-B5C936DE962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B20D-976E-4747-9118-D44686810C09}" type="datetimeFigureOut">
              <a:rPr lang="pt-BR" smtClean="0"/>
              <a:pPr/>
              <a:t>18/03/2013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F554-7E9A-9548-959E-B5C936DE962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139C-A54A-8F41-AC79-BECC1BF963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139C-A54A-8F41-AC79-BECC1BF963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139C-A54A-8F41-AC79-BECC1BF963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139C-A54A-8F41-AC79-BECC1BF9633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B20D-976E-4747-9118-D44686810C09}" type="datetimeFigureOut">
              <a:rPr lang="pt-BR" smtClean="0"/>
              <a:pPr/>
              <a:t>18/03/2013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F554-7E9A-9548-959E-B5C936DE96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B20D-976E-4747-9118-D44686810C09}" type="datetimeFigureOut">
              <a:rPr lang="pt-BR" smtClean="0"/>
              <a:pPr/>
              <a:t>18/03/2013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F554-7E9A-9548-959E-B5C936DE962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139C-A54A-8F41-AC79-BECC1BF963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139C-A54A-8F41-AC79-BECC1BF963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139C-A54A-8F41-AC79-BECC1BF963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065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87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830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42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484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221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7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319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221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24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5382B20D-976E-4747-9118-D44686810C09}" type="datetimeFigureOut">
              <a:rPr lang="pt-BR" smtClean="0"/>
              <a:pPr/>
              <a:t>18/03/2013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6FF554-7E9A-9548-959E-B5C936DE962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12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5382B20D-976E-4747-9118-D44686810C09}" type="datetimeFigureOut">
              <a:rPr lang="pt-BR" smtClean="0"/>
              <a:pPr/>
              <a:t>18/03/2013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196FF554-7E9A-9548-959E-B5C936DE962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196FF554-7E9A-9548-959E-B5C936DE962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139C-A54A-8F41-AC79-BECC1BF963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139C-A54A-8F41-AC79-BECC1BF963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B20D-976E-4747-9118-D44686810C09}" type="datetimeFigureOut">
              <a:rPr lang="pt-BR" smtClean="0"/>
              <a:pPr/>
              <a:t>18/03/2013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F554-7E9A-9548-959E-B5C936DE962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382B20D-976E-4747-9118-D44686810C09}" type="datetimeFigureOut">
              <a:rPr lang="pt-BR" smtClean="0"/>
              <a:pPr/>
              <a:t>18/03/2013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196FF554-7E9A-9548-959E-B5C936DE96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  <p:sldLayoutId id="2147484612" r:id="rId12"/>
    <p:sldLayoutId id="2147484613" r:id="rId13"/>
    <p:sldLayoutId id="2147484614" r:id="rId14"/>
    <p:sldLayoutId id="2147484615" r:id="rId15"/>
    <p:sldLayoutId id="2147484616" r:id="rId16"/>
    <p:sldLayoutId id="2147484617" r:id="rId17"/>
    <p:sldLayoutId id="2147484618" r:id="rId18"/>
    <p:sldLayoutId id="214748461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pic>
        <p:nvPicPr>
          <p:cNvPr id="1028" name="Picture 4" descr="slide_padrao_azul_miolo_2011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3325"/>
            <a:ext cx="9144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4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3"/>
          <p:cNvSpPr>
            <a:spLocks noGrp="1"/>
          </p:cNvSpPr>
          <p:nvPr>
            <p:ph type="ctrTitle"/>
          </p:nvPr>
        </p:nvSpPr>
        <p:spPr>
          <a:xfrm>
            <a:off x="3380382" y="404664"/>
            <a:ext cx="5368082" cy="3600400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2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/>
              </a:rPr>
              <a:t>INCORPORAÇÃO </a:t>
            </a:r>
            <a:r>
              <a:rPr lang="pt-BR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/>
              </a:rPr>
              <a:t>DO XPERT MTB/RIF COMO TESTE PARA DIAGNÓSTICO DE TUBERCULOSE E PARA INDICAÇÃO DE</a:t>
            </a:r>
            <a:br>
              <a:rPr lang="pt-BR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/>
              </a:rPr>
            </a:br>
            <a:r>
              <a:rPr lang="pt-BR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/>
              </a:rPr>
              <a:t>RESISTÊNCIA À RIFAMPICINA </a:t>
            </a:r>
            <a:r>
              <a:rPr lang="pt-BR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/>
              </a:rPr>
              <a:t/>
            </a:r>
            <a:br>
              <a:rPr lang="pt-BR" sz="28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/>
              </a:rPr>
            </a:b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971601" y="4293096"/>
            <a:ext cx="74639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pt-BR" sz="1800" dirty="0" smtClean="0">
                <a:latin typeface="+mj-lt"/>
              </a:rPr>
              <a:t>Draurio Barreira:   Coordenador do Programa Nacional de </a:t>
            </a:r>
          </a:p>
          <a:p>
            <a:pPr eaLnBrk="0" hangingPunct="0"/>
            <a:r>
              <a:rPr lang="pt-BR" sz="1800" dirty="0" smtClean="0">
                <a:latin typeface="+mj-lt"/>
              </a:rPr>
              <a:t>                               Controle da Tuberculose/SVS/MS </a:t>
            </a:r>
          </a:p>
          <a:p>
            <a:pPr eaLnBrk="0" hangingPunct="0"/>
            <a:r>
              <a:rPr lang="pt-BR" sz="1800" dirty="0" smtClean="0">
                <a:latin typeface="+mj-lt"/>
              </a:rPr>
              <a:t>Anete </a:t>
            </a:r>
            <a:r>
              <a:rPr lang="pt-BR" sz="1800" dirty="0" err="1" smtClean="0">
                <a:latin typeface="+mj-lt"/>
              </a:rPr>
              <a:t>Trajman</a:t>
            </a:r>
            <a:r>
              <a:rPr lang="pt-BR" sz="1800" dirty="0" smtClean="0">
                <a:latin typeface="+mj-lt"/>
              </a:rPr>
              <a:t>:     Consultora Sênior - Projeto </a:t>
            </a:r>
            <a:r>
              <a:rPr lang="pt-BR" sz="1800" dirty="0" err="1" smtClean="0">
                <a:latin typeface="+mj-lt"/>
              </a:rPr>
              <a:t>InCo</a:t>
            </a:r>
            <a:r>
              <a:rPr lang="pt-BR" sz="1800" dirty="0" smtClean="0">
                <a:latin typeface="+mj-lt"/>
              </a:rPr>
              <a:t>-TB (PNCT/FAP)</a:t>
            </a:r>
          </a:p>
        </p:txBody>
      </p:sp>
      <p:sp>
        <p:nvSpPr>
          <p:cNvPr id="3" name="Retângulo 2"/>
          <p:cNvSpPr/>
          <p:nvPr/>
        </p:nvSpPr>
        <p:spPr>
          <a:xfrm>
            <a:off x="971600" y="5283205"/>
            <a:ext cx="74126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400" dirty="0">
                <a:solidFill>
                  <a:srgbClr val="000000"/>
                </a:solidFill>
                <a:latin typeface="+mj-lt"/>
              </a:rPr>
              <a:t>Apresentação à  </a:t>
            </a:r>
          </a:p>
          <a:p>
            <a:pPr algn="ctr" eaLnBrk="0" hangingPunct="0"/>
            <a:r>
              <a:rPr lang="pt-BR" sz="1400" dirty="0">
                <a:solidFill>
                  <a:srgbClr val="000000"/>
                </a:solidFill>
                <a:latin typeface="+mj-lt"/>
              </a:rPr>
              <a:t>Comissão Nacional de Incorporação de Tecnologias no SUS (CONITEC) – MS</a:t>
            </a:r>
          </a:p>
          <a:p>
            <a:pPr algn="ctr" eaLnBrk="0" hangingPunct="0"/>
            <a:endParaRPr lang="pt-BR" sz="1400" dirty="0">
              <a:solidFill>
                <a:srgbClr val="000000"/>
              </a:solidFill>
              <a:latin typeface="+mj-lt"/>
            </a:endParaRPr>
          </a:p>
          <a:p>
            <a:pPr algn="ctr" eaLnBrk="0" hangingPunct="0"/>
            <a:r>
              <a:rPr lang="pt-BR" sz="1400" dirty="0">
                <a:solidFill>
                  <a:srgbClr val="000000"/>
                </a:solidFill>
                <a:latin typeface="+mj-lt"/>
              </a:rPr>
              <a:t>Brasília/DF, 7 de dezembro de 2012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28892"/>
            <a:ext cx="9144000" cy="6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2277020"/>
            <a:ext cx="8496300" cy="3960292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1032" y="1270501"/>
            <a:ext cx="130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Evidências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prévias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555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008000"/>
              </a:solidFill>
            </a:endParaRPr>
          </a:p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Estudo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de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validação</a:t>
            </a:r>
            <a:endParaRPr lang="en-US" sz="3200" b="1" dirty="0" smtClean="0">
              <a:solidFill>
                <a:srgbClr val="000090"/>
              </a:solidFill>
              <a:latin typeface="+mj-lt"/>
            </a:endParaRPr>
          </a:p>
          <a:p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5" name="Picture 4" descr="Screen shot 2012-11-17 at 4.03.10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7560840" cy="3962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60212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  <a:latin typeface="+mn-lt"/>
              </a:rPr>
              <a:t>S=98,2% </a:t>
            </a:r>
            <a:r>
              <a:rPr lang="en-US" dirty="0" err="1" smtClean="0">
                <a:solidFill>
                  <a:srgbClr val="000090"/>
                </a:solidFill>
                <a:latin typeface="+mn-lt"/>
              </a:rPr>
              <a:t>em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 BAAR+ e 72,5% </a:t>
            </a:r>
            <a:r>
              <a:rPr lang="en-US" dirty="0" err="1" smtClean="0">
                <a:solidFill>
                  <a:srgbClr val="000090"/>
                </a:solidFill>
                <a:latin typeface="+mn-lt"/>
              </a:rPr>
              <a:t>em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 BAAR – 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  <a:latin typeface="+mn-lt"/>
              </a:rPr>
              <a:t>E=99,2%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6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2277020"/>
            <a:ext cx="8496300" cy="396029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 err="1" smtClean="0">
                <a:ea typeface="Tahoma" pitchFamily="34" charset="0"/>
                <a:cs typeface="Arial"/>
              </a:rPr>
              <a:t>Boheme</a:t>
            </a:r>
            <a:r>
              <a:rPr lang="en-US" sz="2400" dirty="0" smtClean="0">
                <a:ea typeface="Tahoma" pitchFamily="34" charset="0"/>
                <a:cs typeface="Arial"/>
              </a:rPr>
              <a:t> et al, Lancet 2011: 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tx1"/>
                </a:solidFill>
                <a:ea typeface="Tahoma" pitchFamily="34" charset="0"/>
                <a:cs typeface="Arial"/>
              </a:rPr>
              <a:t>6648 </a:t>
            </a:r>
            <a:r>
              <a:rPr lang="en-US" sz="2200" dirty="0" err="1" smtClean="0">
                <a:ea typeface="Tahoma" pitchFamily="34" charset="0"/>
                <a:cs typeface="Arial"/>
              </a:rPr>
              <a:t>pacientes</a:t>
            </a:r>
            <a:r>
              <a:rPr lang="en-US" sz="2200" dirty="0" smtClean="0">
                <a:ea typeface="Tahoma" pitchFamily="34" charset="0"/>
                <a:cs typeface="Arial"/>
              </a:rPr>
              <a:t>, </a:t>
            </a:r>
            <a:r>
              <a:rPr lang="en-US" sz="2200" dirty="0" err="1" smtClean="0">
                <a:ea typeface="Tahoma" pitchFamily="34" charset="0"/>
                <a:cs typeface="Arial"/>
              </a:rPr>
              <a:t>multicêntrico</a:t>
            </a:r>
            <a:endParaRPr lang="en-US" sz="2200" dirty="0" smtClean="0">
              <a:ea typeface="Tahoma" pitchFamily="34" charset="0"/>
              <a:cs typeface="Arial"/>
            </a:endParaRPr>
          </a:p>
          <a:p>
            <a:pPr lvl="1">
              <a:defRPr/>
            </a:pPr>
            <a:r>
              <a:rPr lang="en-US" sz="2200" dirty="0" err="1" smtClean="0">
                <a:ea typeface="Tahoma" pitchFamily="34" charset="0"/>
                <a:cs typeface="Arial"/>
              </a:rPr>
              <a:t>Sensibilidade</a:t>
            </a:r>
            <a:r>
              <a:rPr lang="en-US" sz="2200" dirty="0" smtClean="0">
                <a:ea typeface="Tahoma" pitchFamily="34" charset="0"/>
                <a:cs typeface="Arial"/>
              </a:rPr>
              <a:t>: 90,3%</a:t>
            </a:r>
          </a:p>
          <a:p>
            <a:pPr lvl="1">
              <a:defRPr/>
            </a:pPr>
            <a:r>
              <a:rPr lang="en-US" sz="2200" dirty="0" err="1" smtClean="0">
                <a:ea typeface="Tahoma" pitchFamily="34" charset="0"/>
                <a:cs typeface="Arial"/>
              </a:rPr>
              <a:t>Nos</a:t>
            </a:r>
            <a:r>
              <a:rPr lang="en-US" sz="2200" dirty="0" smtClean="0">
                <a:ea typeface="Tahoma" pitchFamily="34" charset="0"/>
                <a:cs typeface="Arial"/>
              </a:rPr>
              <a:t> com </a:t>
            </a:r>
            <a:r>
              <a:rPr lang="en-US" sz="2200" dirty="0" err="1">
                <a:ea typeface="Tahoma" pitchFamily="34" charset="0"/>
                <a:cs typeface="Arial"/>
              </a:rPr>
              <a:t>baciloscopia</a:t>
            </a:r>
            <a:r>
              <a:rPr lang="en-US" sz="2200" dirty="0">
                <a:ea typeface="Tahoma" pitchFamily="34" charset="0"/>
                <a:cs typeface="Arial"/>
              </a:rPr>
              <a:t> </a:t>
            </a:r>
            <a:r>
              <a:rPr lang="en-US" sz="2200" dirty="0" err="1" smtClean="0">
                <a:ea typeface="Tahoma" pitchFamily="34" charset="0"/>
                <a:cs typeface="Arial"/>
              </a:rPr>
              <a:t>negativa</a:t>
            </a:r>
            <a:r>
              <a:rPr lang="en-US" sz="2200" dirty="0" smtClean="0">
                <a:ea typeface="Tahoma" pitchFamily="34" charset="0"/>
                <a:cs typeface="Arial"/>
              </a:rPr>
              <a:t>: 76,9% (</a:t>
            </a:r>
            <a:r>
              <a:rPr lang="en-US" sz="2200" dirty="0" err="1" smtClean="0">
                <a:ea typeface="Tahoma" pitchFamily="34" charset="0"/>
                <a:cs typeface="Arial"/>
              </a:rPr>
              <a:t>redução</a:t>
            </a:r>
            <a:r>
              <a:rPr lang="en-US" sz="2200" dirty="0" smtClean="0">
                <a:ea typeface="Tahoma" pitchFamily="34" charset="0"/>
                <a:cs typeface="Arial"/>
              </a:rPr>
              <a:t> de 56 </a:t>
            </a:r>
            <a:r>
              <a:rPr lang="en-US" sz="2200" dirty="0" err="1" smtClean="0">
                <a:ea typeface="Tahoma" pitchFamily="34" charset="0"/>
                <a:cs typeface="Arial"/>
              </a:rPr>
              <a:t>para</a:t>
            </a:r>
            <a:r>
              <a:rPr lang="en-US" sz="2200" dirty="0" smtClean="0">
                <a:ea typeface="Tahoma" pitchFamily="34" charset="0"/>
                <a:cs typeface="Arial"/>
              </a:rPr>
              <a:t> 5 </a:t>
            </a:r>
            <a:r>
              <a:rPr lang="en-US" sz="2200" dirty="0" err="1" smtClean="0">
                <a:ea typeface="Tahoma" pitchFamily="34" charset="0"/>
                <a:cs typeface="Arial"/>
              </a:rPr>
              <a:t>dias</a:t>
            </a:r>
            <a:r>
              <a:rPr lang="en-US" sz="2200" dirty="0" smtClean="0">
                <a:ea typeface="Tahoma" pitchFamily="34" charset="0"/>
                <a:cs typeface="Arial"/>
              </a:rPr>
              <a:t> </a:t>
            </a:r>
            <a:r>
              <a:rPr lang="en-US" sz="2200" dirty="0" err="1" smtClean="0">
                <a:ea typeface="Tahoma" pitchFamily="34" charset="0"/>
                <a:cs typeface="Arial"/>
              </a:rPr>
              <a:t>até</a:t>
            </a:r>
            <a:r>
              <a:rPr lang="en-US" sz="2200" dirty="0" smtClean="0">
                <a:ea typeface="Tahoma" pitchFamily="34" charset="0"/>
                <a:cs typeface="Arial"/>
              </a:rPr>
              <a:t> </a:t>
            </a:r>
            <a:r>
              <a:rPr lang="en-US" sz="2200" dirty="0" err="1" smtClean="0">
                <a:ea typeface="Tahoma" pitchFamily="34" charset="0"/>
                <a:cs typeface="Arial"/>
              </a:rPr>
              <a:t>início</a:t>
            </a:r>
            <a:r>
              <a:rPr lang="en-US" sz="2200" dirty="0" smtClean="0">
                <a:ea typeface="Tahoma" pitchFamily="34" charset="0"/>
                <a:cs typeface="Arial"/>
              </a:rPr>
              <a:t> do </a:t>
            </a:r>
            <a:r>
              <a:rPr lang="en-US" sz="2200" dirty="0" err="1" smtClean="0">
                <a:ea typeface="Tahoma" pitchFamily="34" charset="0"/>
                <a:cs typeface="Arial"/>
              </a:rPr>
              <a:t>tratamento</a:t>
            </a:r>
            <a:r>
              <a:rPr lang="en-US" sz="2200" dirty="0" smtClean="0">
                <a:ea typeface="Tahoma" pitchFamily="34" charset="0"/>
                <a:cs typeface="Arial"/>
              </a:rPr>
              <a:t>)</a:t>
            </a:r>
          </a:p>
          <a:p>
            <a:pPr lvl="1">
              <a:defRPr/>
            </a:pPr>
            <a:r>
              <a:rPr lang="en-US" sz="2200" dirty="0" err="1" smtClean="0">
                <a:ea typeface="Tahoma" pitchFamily="34" charset="0"/>
                <a:cs typeface="Arial"/>
              </a:rPr>
              <a:t>Especificidade</a:t>
            </a:r>
            <a:r>
              <a:rPr lang="en-US" sz="2200" dirty="0" smtClean="0">
                <a:ea typeface="Tahoma" pitchFamily="34" charset="0"/>
                <a:cs typeface="Arial"/>
              </a:rPr>
              <a:t>: 99%</a:t>
            </a:r>
            <a:endParaRPr lang="en-US" sz="2200" dirty="0">
              <a:ea typeface="Tahoma" pitchFamily="34" charset="0"/>
              <a:cs typeface="Arial"/>
            </a:endParaRPr>
          </a:p>
          <a:p>
            <a:pPr lvl="1">
              <a:defRPr/>
            </a:pPr>
            <a:endParaRPr lang="en-US" sz="2400" dirty="0">
              <a:ea typeface="Tahoma" pitchFamily="34" charset="0"/>
              <a:cs typeface="Arial"/>
            </a:endParaRPr>
          </a:p>
          <a:p>
            <a:pPr>
              <a:defRPr/>
            </a:pPr>
            <a:r>
              <a:rPr lang="en-US" sz="2400" dirty="0" smtClean="0">
                <a:ea typeface="Tahoma" pitchFamily="34" charset="0"/>
                <a:cs typeface="Arial"/>
              </a:rPr>
              <a:t>Para </a:t>
            </a:r>
            <a:r>
              <a:rPr lang="en-US" sz="2400" dirty="0" err="1" smtClean="0">
                <a:ea typeface="Tahoma" pitchFamily="34" charset="0"/>
                <a:cs typeface="Arial"/>
              </a:rPr>
              <a:t>resistência</a:t>
            </a:r>
            <a:r>
              <a:rPr lang="en-US" sz="2400" dirty="0" smtClean="0">
                <a:ea typeface="Tahoma" pitchFamily="34" charset="0"/>
                <a:cs typeface="Arial"/>
              </a:rPr>
              <a:t> </a:t>
            </a:r>
            <a:r>
              <a:rPr lang="en-US" sz="2400" dirty="0" err="1" smtClean="0">
                <a:ea typeface="Tahoma" pitchFamily="34" charset="0"/>
                <a:cs typeface="Arial"/>
              </a:rPr>
              <a:t>à</a:t>
            </a:r>
            <a:r>
              <a:rPr lang="en-US" sz="2400" dirty="0" smtClean="0">
                <a:ea typeface="Tahoma" pitchFamily="34" charset="0"/>
                <a:cs typeface="Arial"/>
              </a:rPr>
              <a:t> </a:t>
            </a:r>
            <a:r>
              <a:rPr lang="en-US" sz="2400" dirty="0" err="1" smtClean="0">
                <a:ea typeface="Tahoma" pitchFamily="34" charset="0"/>
                <a:cs typeface="Arial"/>
              </a:rPr>
              <a:t>Rifampicina</a:t>
            </a:r>
            <a:r>
              <a:rPr lang="en-US" sz="2400" dirty="0" smtClean="0">
                <a:ea typeface="Tahoma" pitchFamily="34" charset="0"/>
                <a:cs typeface="Arial"/>
              </a:rPr>
              <a:t>:</a:t>
            </a:r>
          </a:p>
          <a:p>
            <a:pPr lvl="1">
              <a:defRPr/>
            </a:pPr>
            <a:r>
              <a:rPr lang="en-US" sz="2200" dirty="0" err="1" smtClean="0">
                <a:ea typeface="Tahoma" pitchFamily="34" charset="0"/>
                <a:cs typeface="Arial"/>
              </a:rPr>
              <a:t>Sensibilidade</a:t>
            </a:r>
            <a:r>
              <a:rPr lang="en-US" sz="2200" dirty="0" smtClean="0">
                <a:ea typeface="Tahoma" pitchFamily="34" charset="0"/>
                <a:cs typeface="Arial"/>
              </a:rPr>
              <a:t>: 94,4%</a:t>
            </a:r>
          </a:p>
          <a:p>
            <a:pPr lvl="1">
              <a:defRPr/>
            </a:pPr>
            <a:r>
              <a:rPr lang="en-US" sz="2200" dirty="0" err="1" smtClean="0">
                <a:ea typeface="Tahoma" pitchFamily="34" charset="0"/>
                <a:cs typeface="Arial"/>
              </a:rPr>
              <a:t>Especificidade</a:t>
            </a:r>
            <a:r>
              <a:rPr lang="en-US" sz="2200" dirty="0" smtClean="0">
                <a:ea typeface="Tahoma" pitchFamily="34" charset="0"/>
                <a:cs typeface="Arial"/>
              </a:rPr>
              <a:t>: 98,3%</a:t>
            </a:r>
          </a:p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555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008000"/>
              </a:solidFill>
            </a:endParaRPr>
          </a:p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Estudos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de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demonstração</a:t>
            </a:r>
            <a:endParaRPr lang="en-US" sz="3200" b="1" dirty="0" smtClean="0">
              <a:solidFill>
                <a:srgbClr val="000090"/>
              </a:solidFill>
              <a:latin typeface="+mj-lt"/>
            </a:endParaRPr>
          </a:p>
          <a:p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1032" y="1268760"/>
            <a:ext cx="130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Evidências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prévias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2277020"/>
            <a:ext cx="8496300" cy="43203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ea typeface="Tahoma" pitchFamily="34" charset="0"/>
                <a:cs typeface="Arial"/>
              </a:rPr>
              <a:t>Chang et al, J Infect 2012</a:t>
            </a:r>
          </a:p>
          <a:p>
            <a:pPr lvl="1">
              <a:defRPr/>
            </a:pPr>
            <a:r>
              <a:rPr lang="en-US" sz="2200" dirty="0">
                <a:ea typeface="Tahoma" pitchFamily="34" charset="0"/>
                <a:cs typeface="Arial"/>
              </a:rPr>
              <a:t>18 </a:t>
            </a:r>
            <a:r>
              <a:rPr lang="en-US" sz="2200" dirty="0" err="1" smtClean="0">
                <a:ea typeface="Tahoma" pitchFamily="34" charset="0"/>
                <a:cs typeface="Arial"/>
              </a:rPr>
              <a:t>estudos</a:t>
            </a:r>
            <a:r>
              <a:rPr lang="en-US" sz="2200" dirty="0" smtClean="0">
                <a:ea typeface="Tahoma" pitchFamily="34" charset="0"/>
                <a:cs typeface="Arial"/>
              </a:rPr>
              <a:t>, 9166 </a:t>
            </a:r>
            <a:r>
              <a:rPr lang="en-US" sz="2200" dirty="0" err="1" smtClean="0">
                <a:ea typeface="Tahoma" pitchFamily="34" charset="0"/>
                <a:cs typeface="Arial"/>
              </a:rPr>
              <a:t>espécimes</a:t>
            </a:r>
            <a:endParaRPr lang="en-US" sz="2200" dirty="0">
              <a:ea typeface="Tahoma" pitchFamily="34" charset="0"/>
              <a:cs typeface="Arial"/>
            </a:endParaRPr>
          </a:p>
          <a:p>
            <a:pPr lvl="1">
              <a:defRPr/>
            </a:pPr>
            <a:r>
              <a:rPr lang="en-US" sz="2200" dirty="0" err="1">
                <a:ea typeface="Tahoma" pitchFamily="34" charset="0"/>
                <a:cs typeface="Arial"/>
              </a:rPr>
              <a:t>Sensibilidade</a:t>
            </a:r>
            <a:r>
              <a:rPr lang="en-US" sz="2200" dirty="0">
                <a:ea typeface="Tahoma" pitchFamily="34" charset="0"/>
                <a:cs typeface="Arial"/>
              </a:rPr>
              <a:t>: 90,4% (89,2%-91,4%), </a:t>
            </a:r>
            <a:r>
              <a:rPr lang="en-US" sz="2200" dirty="0" err="1">
                <a:ea typeface="Tahoma" pitchFamily="34" charset="0"/>
                <a:cs typeface="Arial"/>
              </a:rPr>
              <a:t>maior</a:t>
            </a:r>
            <a:r>
              <a:rPr lang="en-US" sz="2200" dirty="0">
                <a:ea typeface="Tahoma" pitchFamily="34" charset="0"/>
                <a:cs typeface="Arial"/>
              </a:rPr>
              <a:t> </a:t>
            </a:r>
            <a:r>
              <a:rPr lang="en-US" sz="2200" dirty="0" err="1">
                <a:ea typeface="Tahoma" pitchFamily="34" charset="0"/>
                <a:cs typeface="Arial"/>
              </a:rPr>
              <a:t>em</a:t>
            </a:r>
            <a:r>
              <a:rPr lang="en-US" sz="2200" dirty="0">
                <a:ea typeface="Tahoma" pitchFamily="34" charset="0"/>
                <a:cs typeface="Arial"/>
              </a:rPr>
              <a:t> HIV-,  </a:t>
            </a:r>
            <a:r>
              <a:rPr lang="en-US" sz="2200" dirty="0" err="1">
                <a:ea typeface="Tahoma" pitchFamily="34" charset="0"/>
                <a:cs typeface="Arial"/>
              </a:rPr>
              <a:t>adultos</a:t>
            </a:r>
            <a:r>
              <a:rPr lang="en-US" sz="2200" dirty="0">
                <a:ea typeface="Tahoma" pitchFamily="34" charset="0"/>
                <a:cs typeface="Arial"/>
              </a:rPr>
              <a:t>, e TB </a:t>
            </a:r>
            <a:r>
              <a:rPr lang="en-US" sz="2200" dirty="0" err="1">
                <a:ea typeface="Tahoma" pitchFamily="34" charset="0"/>
                <a:cs typeface="Arial"/>
              </a:rPr>
              <a:t>pulmonar</a:t>
            </a:r>
            <a:endParaRPr lang="en-US" sz="2200" dirty="0">
              <a:ea typeface="Tahoma" pitchFamily="34" charset="0"/>
              <a:cs typeface="Arial"/>
            </a:endParaRPr>
          </a:p>
          <a:p>
            <a:pPr lvl="1">
              <a:defRPr/>
            </a:pPr>
            <a:r>
              <a:rPr lang="en-US" sz="2200" dirty="0" err="1">
                <a:ea typeface="Tahoma" pitchFamily="34" charset="0"/>
                <a:cs typeface="Arial"/>
              </a:rPr>
              <a:t>Especificidade</a:t>
            </a:r>
            <a:r>
              <a:rPr lang="en-US" sz="2200" dirty="0">
                <a:ea typeface="Tahoma" pitchFamily="34" charset="0"/>
                <a:cs typeface="Arial"/>
              </a:rPr>
              <a:t>: 98,4% (98%-98,7%)</a:t>
            </a:r>
          </a:p>
          <a:p>
            <a:pPr marL="0" indent="0">
              <a:buNone/>
              <a:defRPr/>
            </a:pPr>
            <a:endParaRPr lang="en-US" sz="2400" dirty="0" smtClean="0">
              <a:ea typeface="Tahoma" pitchFamily="34" charset="0"/>
              <a:cs typeface="Arial"/>
            </a:endParaRPr>
          </a:p>
          <a:p>
            <a:pPr marL="228600" lvl="1">
              <a:spcBef>
                <a:spcPts val="1800"/>
              </a:spcBef>
              <a:buClr>
                <a:schemeClr val="accent1"/>
              </a:buClr>
              <a:defRPr/>
            </a:pPr>
            <a:r>
              <a:rPr lang="en-US" sz="2400" dirty="0">
                <a:ea typeface="Tahoma" pitchFamily="34" charset="0"/>
                <a:cs typeface="Arial"/>
              </a:rPr>
              <a:t>Para </a:t>
            </a:r>
            <a:r>
              <a:rPr lang="en-US" sz="2400" dirty="0" err="1">
                <a:ea typeface="Tahoma" pitchFamily="34" charset="0"/>
                <a:cs typeface="Arial"/>
              </a:rPr>
              <a:t>resistência</a:t>
            </a:r>
            <a:r>
              <a:rPr lang="en-US" sz="2200" dirty="0">
                <a:ea typeface="Tahoma" pitchFamily="34" charset="0"/>
                <a:cs typeface="Arial"/>
              </a:rPr>
              <a:t>:</a:t>
            </a:r>
          </a:p>
          <a:p>
            <a:pPr lvl="1">
              <a:defRPr/>
            </a:pPr>
            <a:r>
              <a:rPr lang="en-US" sz="2200" dirty="0" err="1">
                <a:ea typeface="Tahoma" pitchFamily="34" charset="0"/>
                <a:cs typeface="Arial"/>
              </a:rPr>
              <a:t>Sensibilidade</a:t>
            </a:r>
            <a:r>
              <a:rPr lang="en-US" sz="2200" dirty="0">
                <a:ea typeface="Tahoma" pitchFamily="34" charset="0"/>
                <a:cs typeface="Arial"/>
              </a:rPr>
              <a:t>: </a:t>
            </a:r>
            <a:r>
              <a:rPr lang="en-US" sz="2200" dirty="0" smtClean="0">
                <a:ea typeface="Tahoma" pitchFamily="34" charset="0"/>
                <a:cs typeface="Arial"/>
              </a:rPr>
              <a:t>94,1% (91,6%</a:t>
            </a:r>
            <a:r>
              <a:rPr lang="en-US" sz="2200" dirty="0">
                <a:ea typeface="Tahoma" pitchFamily="34" charset="0"/>
                <a:cs typeface="Arial"/>
              </a:rPr>
              <a:t>-</a:t>
            </a:r>
            <a:r>
              <a:rPr lang="en-US" sz="2200" dirty="0" smtClean="0">
                <a:ea typeface="Tahoma" pitchFamily="34" charset="0"/>
                <a:cs typeface="Arial"/>
              </a:rPr>
              <a:t>96%)</a:t>
            </a:r>
          </a:p>
          <a:p>
            <a:pPr lvl="1">
              <a:defRPr/>
            </a:pPr>
            <a:r>
              <a:rPr lang="en-US" sz="2200" dirty="0" err="1" smtClean="0">
                <a:ea typeface="Tahoma" pitchFamily="34" charset="0"/>
                <a:cs typeface="Arial"/>
              </a:rPr>
              <a:t>Especificidade</a:t>
            </a:r>
            <a:r>
              <a:rPr lang="en-US" sz="2200" dirty="0">
                <a:ea typeface="Tahoma" pitchFamily="34" charset="0"/>
                <a:cs typeface="Arial"/>
              </a:rPr>
              <a:t>: </a:t>
            </a:r>
            <a:r>
              <a:rPr lang="en-US" sz="2200" dirty="0" smtClean="0">
                <a:ea typeface="Tahoma" pitchFamily="34" charset="0"/>
                <a:cs typeface="Arial"/>
              </a:rPr>
              <a:t>97% </a:t>
            </a:r>
            <a:r>
              <a:rPr lang="en-US" sz="2200" dirty="0">
                <a:ea typeface="Tahoma" pitchFamily="34" charset="0"/>
                <a:cs typeface="Arial"/>
              </a:rPr>
              <a:t>(</a:t>
            </a:r>
            <a:r>
              <a:rPr lang="en-US" sz="2200" dirty="0" smtClean="0">
                <a:ea typeface="Tahoma" pitchFamily="34" charset="0"/>
                <a:cs typeface="Arial"/>
              </a:rPr>
              <a:t>96%</a:t>
            </a:r>
            <a:r>
              <a:rPr lang="en-US" sz="2200" dirty="0">
                <a:ea typeface="Tahoma" pitchFamily="34" charset="0"/>
                <a:cs typeface="Arial"/>
              </a:rPr>
              <a:t>-</a:t>
            </a:r>
            <a:r>
              <a:rPr lang="en-US" sz="2200" dirty="0" smtClean="0">
                <a:ea typeface="Tahoma" pitchFamily="34" charset="0"/>
                <a:cs typeface="Arial"/>
              </a:rPr>
              <a:t>97,7</a:t>
            </a:r>
            <a:r>
              <a:rPr lang="en-US" sz="2200" dirty="0">
                <a:ea typeface="Tahoma" pitchFamily="34" charset="0"/>
                <a:cs typeface="Arial"/>
              </a:rPr>
              <a:t>%)</a:t>
            </a:r>
          </a:p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  <a:p>
            <a:pPr lvl="1">
              <a:defRPr/>
            </a:pPr>
            <a:endParaRPr lang="en-US" sz="2200" dirty="0">
              <a:ea typeface="Tahoma" pitchFamily="34" charset="0"/>
              <a:cs typeface="Arial"/>
            </a:endParaRPr>
          </a:p>
          <a:p>
            <a:pPr lvl="1">
              <a:defRPr/>
            </a:pPr>
            <a:endParaRPr lang="en-US" sz="2200" dirty="0">
              <a:ea typeface="Tahoma" pitchFamily="34" charset="0"/>
              <a:cs typeface="Arial"/>
            </a:endParaRPr>
          </a:p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1029" y="1268760"/>
            <a:ext cx="130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Evidências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prévias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555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Metanálise</a:t>
            </a:r>
            <a:endParaRPr lang="en-US" sz="3200" b="1" dirty="0" smtClean="0">
              <a:solidFill>
                <a:srgbClr val="000090"/>
              </a:solidFill>
              <a:latin typeface="+mj-lt"/>
            </a:endParaRPr>
          </a:p>
          <a:p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2277020"/>
            <a:ext cx="8496300" cy="4320332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  <a:p>
            <a:pPr lvl="1">
              <a:defRPr/>
            </a:pPr>
            <a:endParaRPr lang="en-US" sz="2200" dirty="0">
              <a:ea typeface="Tahoma" pitchFamily="34" charset="0"/>
              <a:cs typeface="Arial"/>
            </a:endParaRPr>
          </a:p>
          <a:p>
            <a:pPr lvl="1">
              <a:defRPr/>
            </a:pPr>
            <a:endParaRPr lang="en-US" sz="2200" dirty="0">
              <a:ea typeface="Tahoma" pitchFamily="34" charset="0"/>
              <a:cs typeface="Arial"/>
            </a:endParaRPr>
          </a:p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1029" y="1268760"/>
            <a:ext cx="130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Evidências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prévias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555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Para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detecção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MTB</a:t>
            </a:r>
          </a:p>
          <a:p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2" name="Picture 1" descr="Screen shot 2012-11-17 at 3.50.10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287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2277020"/>
            <a:ext cx="8496300" cy="4320332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  <a:p>
            <a:pPr lvl="1">
              <a:defRPr/>
            </a:pPr>
            <a:endParaRPr lang="en-US" sz="2200" dirty="0">
              <a:ea typeface="Tahoma" pitchFamily="34" charset="0"/>
              <a:cs typeface="Arial"/>
            </a:endParaRPr>
          </a:p>
          <a:p>
            <a:pPr lvl="1">
              <a:defRPr/>
            </a:pPr>
            <a:endParaRPr lang="en-US" sz="2200" dirty="0">
              <a:ea typeface="Tahoma" pitchFamily="34" charset="0"/>
              <a:cs typeface="Arial"/>
            </a:endParaRPr>
          </a:p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1029" y="1268760"/>
            <a:ext cx="130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Evidências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prévias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555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Para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resistência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RIF</a:t>
            </a:r>
          </a:p>
          <a:p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5" name="Picture 4" descr="Screen shot 2012-11-17 at 3.51.33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600"/>
            <a:ext cx="9144000" cy="205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2277020"/>
            <a:ext cx="8496300" cy="4320332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  <a:p>
            <a:pPr lvl="1">
              <a:defRPr/>
            </a:pPr>
            <a:endParaRPr lang="en-US" sz="2200" dirty="0">
              <a:ea typeface="Tahoma" pitchFamily="34" charset="0"/>
              <a:cs typeface="Arial"/>
            </a:endParaRPr>
          </a:p>
          <a:p>
            <a:pPr lvl="1">
              <a:defRPr/>
            </a:pPr>
            <a:endParaRPr lang="en-US" sz="2200" dirty="0">
              <a:ea typeface="Tahoma" pitchFamily="34" charset="0"/>
              <a:cs typeface="Arial"/>
            </a:endParaRPr>
          </a:p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1029" y="1268760"/>
            <a:ext cx="130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Evidências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prévias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555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Tempo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até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o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diagnóstico</a:t>
            </a:r>
            <a:endParaRPr lang="en-US" sz="3200" b="1" dirty="0" smtClean="0">
              <a:solidFill>
                <a:srgbClr val="000090"/>
              </a:solidFill>
              <a:latin typeface="+mj-lt"/>
            </a:endParaRPr>
          </a:p>
          <a:p>
            <a:endParaRPr lang="en-US" sz="3200" dirty="0">
              <a:solidFill>
                <a:srgbClr val="008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40783"/>
              </p:ext>
            </p:extLst>
          </p:nvPr>
        </p:nvGraphicFramePr>
        <p:xfrm>
          <a:off x="1115616" y="2564904"/>
          <a:ext cx="712879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198"/>
                <a:gridCol w="1782198"/>
                <a:gridCol w="1782198"/>
                <a:gridCol w="178219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Xpert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Baciloscopia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Cultura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líquida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Cultura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sólida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 </a:t>
                      </a:r>
                      <a:r>
                        <a:rPr lang="en-US" dirty="0" err="1" smtClean="0"/>
                        <a:t>dias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</a:t>
                      </a:r>
                      <a:r>
                        <a:rPr lang="en-US" dirty="0" err="1" smtClean="0"/>
                        <a:t>dias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494116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*Para </a:t>
            </a:r>
            <a:r>
              <a:rPr lang="en-US" dirty="0" err="1" smtClean="0">
                <a:latin typeface="+mn-lt"/>
              </a:rPr>
              <a:t>detecção</a:t>
            </a:r>
            <a:r>
              <a:rPr lang="en-US" dirty="0" smtClean="0">
                <a:latin typeface="+mn-lt"/>
              </a:rPr>
              <a:t> do MTB. Para </a:t>
            </a:r>
            <a:r>
              <a:rPr lang="en-US" dirty="0" err="1" smtClean="0">
                <a:latin typeface="+mn-lt"/>
              </a:rPr>
              <a:t>resistência</a:t>
            </a:r>
            <a:r>
              <a:rPr lang="en-US" dirty="0" smtClean="0">
                <a:latin typeface="+mn-lt"/>
              </a:rPr>
              <a:t>, +30 </a:t>
            </a:r>
            <a:r>
              <a:rPr lang="en-US" dirty="0" err="1" smtClean="0">
                <a:latin typeface="+mn-lt"/>
              </a:rPr>
              <a:t>dias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225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90"/>
                </a:solidFill>
              </a:rPr>
              <a:t>Custo-efetividade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779097" cy="3916363"/>
          </a:xfrm>
        </p:spPr>
        <p:txBody>
          <a:bodyPr/>
          <a:lstStyle/>
          <a:p>
            <a:r>
              <a:rPr lang="en-US" dirty="0" err="1" smtClean="0"/>
              <a:t>Vassall</a:t>
            </a:r>
            <a:r>
              <a:rPr lang="en-US" dirty="0" smtClean="0"/>
              <a:t> et al, </a:t>
            </a:r>
            <a:r>
              <a:rPr lang="en-US" dirty="0" err="1" smtClean="0"/>
              <a:t>PLoS</a:t>
            </a:r>
            <a:r>
              <a:rPr lang="en-US" dirty="0" smtClean="0"/>
              <a:t> Med 2011</a:t>
            </a:r>
          </a:p>
          <a:p>
            <a:r>
              <a:rPr lang="en-US" dirty="0" smtClean="0"/>
              <a:t>India, </a:t>
            </a:r>
            <a:r>
              <a:rPr lang="en-US" dirty="0" err="1" smtClean="0"/>
              <a:t>África</a:t>
            </a:r>
            <a:r>
              <a:rPr lang="en-US" dirty="0" smtClean="0"/>
              <a:t> do </a:t>
            </a:r>
            <a:r>
              <a:rPr lang="en-US" dirty="0" err="1" smtClean="0"/>
              <a:t>Sul</a:t>
            </a:r>
            <a:r>
              <a:rPr lang="en-US" dirty="0" smtClean="0"/>
              <a:t> e Uganda</a:t>
            </a:r>
          </a:p>
          <a:p>
            <a:r>
              <a:rPr lang="en-US" dirty="0" err="1" smtClean="0"/>
              <a:t>Custo-efetivo</a:t>
            </a:r>
            <a:r>
              <a:rPr lang="en-US" dirty="0" smtClean="0"/>
              <a:t> </a:t>
            </a:r>
            <a:r>
              <a:rPr lang="en-US" u="sng" dirty="0" err="1" smtClean="0"/>
              <a:t>como</a:t>
            </a:r>
            <a:r>
              <a:rPr lang="en-US" u="sng" dirty="0" smtClean="0"/>
              <a:t> </a:t>
            </a:r>
            <a:r>
              <a:rPr lang="en-US" u="sng" dirty="0" err="1" smtClean="0"/>
              <a:t>substituto</a:t>
            </a:r>
            <a:r>
              <a:rPr lang="en-US" u="sng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complemento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Aumenta</a:t>
            </a:r>
            <a:r>
              <a:rPr lang="en-US" dirty="0"/>
              <a:t> a </a:t>
            </a:r>
            <a:r>
              <a:rPr lang="en-US" dirty="0" err="1"/>
              <a:t>detecção</a:t>
            </a:r>
            <a:r>
              <a:rPr lang="en-US" dirty="0"/>
              <a:t> de 72-85% </a:t>
            </a:r>
            <a:r>
              <a:rPr lang="en-US" dirty="0" err="1"/>
              <a:t>para</a:t>
            </a:r>
            <a:r>
              <a:rPr lang="en-US" dirty="0"/>
              <a:t> 95-99</a:t>
            </a:r>
            <a:r>
              <a:rPr lang="en-US" dirty="0" smtClean="0"/>
              <a:t>% </a:t>
            </a:r>
            <a:r>
              <a:rPr lang="en-US" dirty="0" err="1" smtClean="0"/>
              <a:t>em</a:t>
            </a:r>
            <a:r>
              <a:rPr lang="en-US" dirty="0" smtClean="0"/>
              <a:t> SR</a:t>
            </a:r>
            <a:endParaRPr lang="en-US" dirty="0"/>
          </a:p>
          <a:p>
            <a:pPr lvl="1"/>
            <a:r>
              <a:rPr lang="en-US" dirty="0" err="1" smtClean="0"/>
              <a:t>Aumenta</a:t>
            </a:r>
            <a:r>
              <a:rPr lang="en-US" dirty="0" smtClean="0"/>
              <a:t> </a:t>
            </a:r>
            <a:r>
              <a:rPr lang="en-US" dirty="0" err="1" smtClean="0"/>
              <a:t>custo</a:t>
            </a:r>
            <a:r>
              <a:rPr lang="en-US" dirty="0" smtClean="0"/>
              <a:t> de U$ 28-49 </a:t>
            </a:r>
            <a:r>
              <a:rPr lang="en-US" dirty="0" err="1" smtClean="0"/>
              <a:t>para</a:t>
            </a:r>
            <a:r>
              <a:rPr lang="en-US" dirty="0" smtClean="0"/>
              <a:t> U$ 137-151por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detectado</a:t>
            </a:r>
            <a:endParaRPr lang="en-US" dirty="0" smtClean="0"/>
          </a:p>
          <a:p>
            <a:pPr lvl="1"/>
            <a:r>
              <a:rPr lang="en-US" dirty="0" smtClean="0"/>
              <a:t>ICER de U$52-138/DALY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51029" y="1268760"/>
            <a:ext cx="130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Evidências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prévias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90"/>
                </a:solidFill>
              </a:rPr>
              <a:t>Custo-efetividade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779097" cy="3916363"/>
          </a:xfrm>
        </p:spPr>
        <p:txBody>
          <a:bodyPr/>
          <a:lstStyle/>
          <a:p>
            <a:r>
              <a:rPr lang="en-US" dirty="0" err="1" smtClean="0"/>
              <a:t>Menzies</a:t>
            </a:r>
            <a:r>
              <a:rPr lang="en-US" dirty="0" smtClean="0"/>
              <a:t> et al, </a:t>
            </a:r>
            <a:r>
              <a:rPr lang="en-US" dirty="0" err="1" smtClean="0"/>
              <a:t>PLoS</a:t>
            </a:r>
            <a:r>
              <a:rPr lang="en-US" dirty="0" smtClean="0"/>
              <a:t> Med 2012</a:t>
            </a:r>
          </a:p>
          <a:p>
            <a:r>
              <a:rPr lang="en-US" dirty="0" smtClean="0"/>
              <a:t>Botswana, </a:t>
            </a:r>
            <a:r>
              <a:rPr lang="en-US" dirty="0" err="1" smtClean="0"/>
              <a:t>Lesoto</a:t>
            </a:r>
            <a:r>
              <a:rPr lang="en-US" dirty="0" smtClean="0"/>
              <a:t>, Namibia, </a:t>
            </a:r>
            <a:r>
              <a:rPr lang="en-US" dirty="0" err="1" smtClean="0"/>
              <a:t>África</a:t>
            </a:r>
            <a:r>
              <a:rPr lang="en-US" dirty="0" smtClean="0"/>
              <a:t> do </a:t>
            </a:r>
            <a:r>
              <a:rPr lang="en-US" dirty="0" err="1" smtClean="0"/>
              <a:t>Sul</a:t>
            </a:r>
            <a:r>
              <a:rPr lang="en-US" dirty="0" smtClean="0"/>
              <a:t> e </a:t>
            </a:r>
            <a:r>
              <a:rPr lang="en-US" dirty="0" err="1" smtClean="0"/>
              <a:t>Suazilândia</a:t>
            </a:r>
            <a:endParaRPr lang="en-US" dirty="0" smtClean="0"/>
          </a:p>
          <a:p>
            <a:r>
              <a:rPr lang="en-US" dirty="0" err="1" smtClean="0"/>
              <a:t>Custo-efetivo</a:t>
            </a:r>
            <a:r>
              <a:rPr lang="en-US" dirty="0" smtClean="0"/>
              <a:t>  e </a:t>
            </a:r>
            <a:r>
              <a:rPr lang="en-US" dirty="0" err="1" smtClean="0"/>
              <a:t>reduz</a:t>
            </a:r>
            <a:r>
              <a:rPr lang="en-US" dirty="0" smtClean="0"/>
              <a:t> </a:t>
            </a:r>
            <a:r>
              <a:rPr lang="en-US" dirty="0" err="1" smtClean="0"/>
              <a:t>prevalência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população</a:t>
            </a:r>
            <a:r>
              <a:rPr lang="en-US" dirty="0" smtClean="0"/>
              <a:t> (</a:t>
            </a:r>
            <a:r>
              <a:rPr lang="en-US" dirty="0" err="1" smtClean="0"/>
              <a:t>menor</a:t>
            </a:r>
            <a:r>
              <a:rPr lang="en-US" dirty="0" smtClean="0"/>
              <a:t> </a:t>
            </a:r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incidência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ICER de U$959/DALY</a:t>
            </a:r>
          </a:p>
          <a:p>
            <a:pPr lvl="1"/>
            <a:r>
              <a:rPr lang="en-US" dirty="0" err="1" smtClean="0"/>
              <a:t>Previne</a:t>
            </a:r>
            <a:r>
              <a:rPr lang="en-US" dirty="0" smtClean="0"/>
              <a:t> 132.000 </a:t>
            </a:r>
            <a:r>
              <a:rPr lang="en-US" dirty="0" err="1" smtClean="0"/>
              <a:t>casos</a:t>
            </a:r>
            <a:r>
              <a:rPr lang="en-US" dirty="0" smtClean="0"/>
              <a:t> (5%) e 182.000 </a:t>
            </a:r>
            <a:r>
              <a:rPr lang="en-US" dirty="0" err="1" smtClean="0"/>
              <a:t>mortes</a:t>
            </a:r>
            <a:r>
              <a:rPr lang="en-US" dirty="0" smtClean="0"/>
              <a:t> (15%)</a:t>
            </a:r>
          </a:p>
          <a:p>
            <a:pPr lvl="1"/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custo</a:t>
            </a:r>
            <a:r>
              <a:rPr lang="en-US" dirty="0" smtClean="0"/>
              <a:t> de U$ 460 </a:t>
            </a:r>
            <a:r>
              <a:rPr lang="en-US" dirty="0" err="1" smtClean="0"/>
              <a:t>milhões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10 </a:t>
            </a:r>
            <a:r>
              <a:rPr lang="en-US" dirty="0" err="1" smtClean="0"/>
              <a:t>anos</a:t>
            </a:r>
            <a:endParaRPr lang="en-US" dirty="0" smtClean="0"/>
          </a:p>
          <a:p>
            <a:pPr lvl="1"/>
            <a:r>
              <a:rPr lang="en-US" dirty="0" err="1" smtClean="0"/>
              <a:t>Principais</a:t>
            </a:r>
            <a:r>
              <a:rPr lang="en-US" dirty="0" smtClean="0"/>
              <a:t> </a:t>
            </a:r>
            <a:r>
              <a:rPr lang="en-US" dirty="0" err="1" smtClean="0"/>
              <a:t>custos</a:t>
            </a:r>
            <a:r>
              <a:rPr lang="en-US" dirty="0" smtClean="0"/>
              <a:t> com TARV</a:t>
            </a:r>
          </a:p>
          <a:p>
            <a:pPr lvl="1"/>
            <a:r>
              <a:rPr lang="en-US" dirty="0" smtClean="0"/>
              <a:t>Para PNCT, </a:t>
            </a:r>
            <a:r>
              <a:rPr lang="en-US" dirty="0" err="1" smtClean="0"/>
              <a:t>custos</a:t>
            </a:r>
            <a:r>
              <a:rPr lang="en-US" dirty="0" smtClean="0"/>
              <a:t> com </a:t>
            </a:r>
            <a:r>
              <a:rPr lang="en-US" dirty="0" err="1" smtClean="0"/>
              <a:t>drogas</a:t>
            </a:r>
            <a:r>
              <a:rPr lang="en-US" dirty="0" smtClean="0"/>
              <a:t> 2a </a:t>
            </a:r>
            <a:r>
              <a:rPr lang="en-US" dirty="0" err="1" smtClean="0"/>
              <a:t>linha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51029" y="1268760"/>
            <a:ext cx="130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Evidências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prévias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Evidências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429000"/>
            <a:ext cx="6492679" cy="1398494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90"/>
                </a:solidFill>
              </a:rPr>
              <a:t>Estudo</a:t>
            </a:r>
            <a:r>
              <a:rPr lang="en-US" b="1" dirty="0" smtClean="0">
                <a:solidFill>
                  <a:srgbClr val="000090"/>
                </a:solidFill>
              </a:rPr>
              <a:t> de </a:t>
            </a:r>
            <a:r>
              <a:rPr lang="en-US" b="1" dirty="0" err="1" smtClean="0">
                <a:solidFill>
                  <a:srgbClr val="000090"/>
                </a:solidFill>
              </a:rPr>
              <a:t>Implementação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</a:rPr>
              <a:t>Piloto</a:t>
            </a:r>
            <a:r>
              <a:rPr lang="en-US" b="1" dirty="0" smtClean="0">
                <a:solidFill>
                  <a:srgbClr val="000090"/>
                </a:solidFill>
              </a:rPr>
              <a:t> Rio e Manaus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744" y="4653136"/>
            <a:ext cx="4966446" cy="1320800"/>
          </a:xfrm>
        </p:spPr>
        <p:txBody>
          <a:bodyPr>
            <a:normAutofit/>
          </a:bodyPr>
          <a:lstStyle/>
          <a:p>
            <a:pPr marL="63500" algn="l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</a:pPr>
            <a:endParaRPr lang="en-US" sz="2400" dirty="0" smtClean="0">
              <a:solidFill>
                <a:srgbClr val="002060"/>
              </a:solidFill>
              <a:ea typeface="MS PGothic" charset="0"/>
              <a:cs typeface="MS PGothic" charset="0"/>
            </a:endParaRPr>
          </a:p>
          <a:p>
            <a:pPr marL="635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</a:pPr>
            <a:r>
              <a:rPr lang="en-US" sz="2400" dirty="0" err="1" smtClean="0">
                <a:solidFill>
                  <a:srgbClr val="002060"/>
                </a:solidFill>
                <a:ea typeface="MS PGothic" charset="0"/>
                <a:cs typeface="MS PGothic" charset="0"/>
              </a:rPr>
              <a:t>Betina</a:t>
            </a:r>
            <a:r>
              <a:rPr lang="en-US" sz="24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a typeface="MS PGothic" charset="0"/>
                <a:cs typeface="MS PGothic" charset="0"/>
              </a:rPr>
              <a:t>Durovni</a:t>
            </a:r>
            <a:r>
              <a:rPr lang="en-US" sz="2400" dirty="0">
                <a:solidFill>
                  <a:srgbClr val="002060"/>
                </a:solidFill>
                <a:ea typeface="MS PGothic" charset="0"/>
                <a:cs typeface="MS PGothic" charset="0"/>
              </a:rPr>
              <a:t> (SMSDC-RJ)</a:t>
            </a:r>
          </a:p>
          <a:p>
            <a:pPr marL="635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</a:pPr>
            <a:r>
              <a:rPr lang="en-US" sz="2400" dirty="0">
                <a:solidFill>
                  <a:srgbClr val="002060"/>
                </a:solidFill>
                <a:ea typeface="MS PGothic" charset="0"/>
                <a:cs typeface="MS PGothic" charset="0"/>
              </a:rPr>
              <a:t>Marcelo </a:t>
            </a:r>
            <a:r>
              <a:rPr lang="en-US" sz="2400" dirty="0" err="1">
                <a:solidFill>
                  <a:srgbClr val="002060"/>
                </a:solidFill>
                <a:ea typeface="MS PGothic" charset="0"/>
                <a:cs typeface="MS PGothic" charset="0"/>
              </a:rPr>
              <a:t>Cordeiro</a:t>
            </a:r>
            <a:r>
              <a:rPr lang="en-US" sz="2400" dirty="0">
                <a:solidFill>
                  <a:srgbClr val="002060"/>
                </a:solidFill>
                <a:ea typeface="MS PGothic" charset="0"/>
                <a:cs typeface="MS PGothic" charset="0"/>
              </a:rPr>
              <a:t> (FMTAM)</a:t>
            </a:r>
          </a:p>
        </p:txBody>
      </p:sp>
    </p:spTree>
    <p:extLst>
      <p:ext uri="{BB962C8B-B14F-4D97-AF65-F5344CB8AC3E}">
        <p14:creationId xmlns:p14="http://schemas.microsoft.com/office/powerpoint/2010/main" val="2901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3"/>
          <p:cNvSpPr>
            <a:spLocks noGrp="1"/>
          </p:cNvSpPr>
          <p:nvPr>
            <p:ph type="ctrTitle"/>
          </p:nvPr>
        </p:nvSpPr>
        <p:spPr>
          <a:xfrm>
            <a:off x="3275856" y="116632"/>
            <a:ext cx="5368082" cy="3600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Xpert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MTB/Rif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para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diagnóstico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da TB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pulmonar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sensível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b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evidências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no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Brasil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5027083"/>
            <a:ext cx="63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  <a:cs typeface="Century"/>
              </a:rPr>
              <a:t>Anete Trajman</a:t>
            </a:r>
          </a:p>
          <a:p>
            <a:r>
              <a:rPr lang="en-US" sz="2000" dirty="0" err="1" smtClean="0">
                <a:latin typeface="+mn-lt"/>
                <a:cs typeface="Century"/>
              </a:rPr>
              <a:t>Consultora</a:t>
            </a:r>
            <a:r>
              <a:rPr lang="en-US" sz="2000" dirty="0" smtClean="0">
                <a:latin typeface="+mn-lt"/>
                <a:cs typeface="Century"/>
              </a:rPr>
              <a:t> do </a:t>
            </a:r>
            <a:r>
              <a:rPr lang="en-US" sz="2000" dirty="0" err="1" smtClean="0">
                <a:latin typeface="+mn-lt"/>
                <a:cs typeface="Century"/>
              </a:rPr>
              <a:t>Projeto</a:t>
            </a:r>
            <a:r>
              <a:rPr lang="en-US" sz="2000" dirty="0" smtClean="0">
                <a:latin typeface="+mn-lt"/>
                <a:cs typeface="Century"/>
              </a:rPr>
              <a:t> </a:t>
            </a:r>
            <a:r>
              <a:rPr lang="en-US" sz="2000" dirty="0" err="1" smtClean="0">
                <a:latin typeface="+mn-lt"/>
                <a:cs typeface="Century"/>
              </a:rPr>
              <a:t>InCo</a:t>
            </a:r>
            <a:r>
              <a:rPr lang="en-US" sz="2000" dirty="0" smtClean="0">
                <a:latin typeface="+mn-lt"/>
                <a:cs typeface="Century"/>
              </a:rPr>
              <a:t>-TB (PNCT/FAP)</a:t>
            </a:r>
            <a:endParaRPr lang="en-US" sz="2000" dirty="0">
              <a:latin typeface="+mn-lt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634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5"/>
          <a:stretch/>
        </p:blipFill>
        <p:spPr>
          <a:xfrm>
            <a:off x="611560" y="2204864"/>
            <a:ext cx="7581404" cy="4166303"/>
          </a:xfrm>
        </p:spPr>
      </p:pic>
      <p:sp>
        <p:nvSpPr>
          <p:cNvPr id="4" name="TextBox 3"/>
          <p:cNvSpPr txBox="1"/>
          <p:nvPr/>
        </p:nvSpPr>
        <p:spPr>
          <a:xfrm>
            <a:off x="395536" y="33555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90"/>
                </a:solidFill>
                <a:latin typeface="+mj-lt"/>
              </a:rPr>
              <a:t>Estudo</a:t>
            </a:r>
            <a:r>
              <a:rPr lang="en-US" sz="3200" dirty="0" smtClean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  <a:latin typeface="+mj-lt"/>
              </a:rPr>
              <a:t>Randomizado</a:t>
            </a:r>
            <a:r>
              <a:rPr lang="en-US" sz="3200" dirty="0" smtClean="0">
                <a:solidFill>
                  <a:srgbClr val="000090"/>
                </a:solidFill>
                <a:latin typeface="+mj-lt"/>
              </a:rPr>
              <a:t> “stepped-wedge”</a:t>
            </a:r>
            <a:endParaRPr lang="en-US" sz="32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2287905"/>
            <a:ext cx="834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0090"/>
                </a:solidFill>
              </a:rPr>
              <a:t>Fev</a:t>
            </a:r>
            <a:r>
              <a:rPr lang="en-US" sz="1200" b="1" dirty="0" smtClean="0">
                <a:solidFill>
                  <a:srgbClr val="000090"/>
                </a:solidFill>
              </a:rPr>
              <a:t> 2012</a:t>
            </a:r>
            <a:endParaRPr lang="en-US" sz="1200" b="1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2276872"/>
            <a:ext cx="80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90"/>
                </a:solidFill>
              </a:rPr>
              <a:t>Set 2012</a:t>
            </a:r>
            <a:endParaRPr lang="en-US" sz="1200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5" y="1547500"/>
            <a:ext cx="158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Método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5558"/>
            <a:ext cx="62646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Controle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/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Intervenção</a:t>
            </a:r>
            <a:endParaRPr lang="en-US" sz="3200" b="1" dirty="0" smtClean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2209800"/>
            <a:ext cx="6995121" cy="3916363"/>
          </a:xfrm>
        </p:spPr>
        <p:txBody>
          <a:bodyPr/>
          <a:lstStyle/>
          <a:p>
            <a:r>
              <a:rPr lang="en-US" dirty="0" err="1" smtClean="0">
                <a:ea typeface="ＭＳ Ｐゴシック" charset="0"/>
                <a:cs typeface="Aharoni" pitchFamily="2" charset="-79"/>
              </a:rPr>
              <a:t>Rotina</a:t>
            </a:r>
            <a:endParaRPr lang="en-US" dirty="0" smtClean="0">
              <a:ea typeface="ＭＳ Ｐゴシック" charset="0"/>
              <a:cs typeface="Aharoni" pitchFamily="2" charset="-79"/>
            </a:endParaRPr>
          </a:p>
          <a:p>
            <a:r>
              <a:rPr lang="en-US" dirty="0" err="1" smtClean="0">
                <a:ea typeface="ＭＳ Ｐゴシック" charset="0"/>
                <a:cs typeface="Aharoni" pitchFamily="2" charset="-79"/>
              </a:rPr>
              <a:t>Controle</a:t>
            </a:r>
            <a:r>
              <a:rPr lang="en-US" dirty="0" smtClean="0">
                <a:ea typeface="ＭＳ Ｐゴシック" charset="0"/>
                <a:cs typeface="Aharoni" pitchFamily="2" charset="-79"/>
              </a:rPr>
              <a:t>: 2 </a:t>
            </a:r>
            <a:r>
              <a:rPr lang="en-US" dirty="0" err="1" smtClean="0">
                <a:ea typeface="ＭＳ Ｐゴシック" charset="0"/>
                <a:cs typeface="Aharoni" pitchFamily="2" charset="-79"/>
              </a:rPr>
              <a:t>baciloscopias</a:t>
            </a:r>
            <a:endParaRPr lang="en-US" dirty="0" smtClean="0">
              <a:ea typeface="ＭＳ Ｐゴシック" charset="0"/>
              <a:cs typeface="Aharoni" pitchFamily="2" charset="-79"/>
            </a:endParaRPr>
          </a:p>
          <a:p>
            <a:r>
              <a:rPr lang="en-US" dirty="0" err="1" smtClean="0">
                <a:ea typeface="ＭＳ Ｐゴシック" charset="0"/>
                <a:cs typeface="Aharoni" pitchFamily="2" charset="-79"/>
              </a:rPr>
              <a:t>Intervenção</a:t>
            </a:r>
            <a:r>
              <a:rPr lang="en-US" dirty="0" smtClean="0">
                <a:ea typeface="ＭＳ Ｐゴシック" charset="0"/>
                <a:cs typeface="Aharoni" pitchFamily="2" charset="-79"/>
              </a:rPr>
              <a:t>: no </a:t>
            </a:r>
            <a:r>
              <a:rPr lang="en-US" dirty="0" err="1" smtClean="0">
                <a:ea typeface="ＭＳ Ｐゴシック" charset="0"/>
                <a:cs typeface="Aharoni" pitchFamily="2" charset="-79"/>
              </a:rPr>
              <a:t>laboratório</a:t>
            </a:r>
            <a:endParaRPr lang="en-US" dirty="0" smtClean="0">
              <a:ea typeface="ＭＳ Ｐゴシック" charset="0"/>
              <a:cs typeface="Aharoni" pitchFamily="2" charset="-79"/>
            </a:endParaRPr>
          </a:p>
          <a:p>
            <a:r>
              <a:rPr lang="en-US" dirty="0" smtClean="0">
                <a:ea typeface="ＭＳ Ｐゴシック" charset="0"/>
                <a:cs typeface="Aharoni" pitchFamily="2" charset="-79"/>
              </a:rPr>
              <a:t>RJ: 100% </a:t>
            </a:r>
            <a:r>
              <a:rPr lang="en-US" dirty="0" err="1" smtClean="0">
                <a:ea typeface="ＭＳ Ｐゴシック" charset="0"/>
                <a:cs typeface="Aharoni" pitchFamily="2" charset="-79"/>
              </a:rPr>
              <a:t>laboratórios</a:t>
            </a:r>
            <a:r>
              <a:rPr lang="en-US" dirty="0" smtClean="0">
                <a:ea typeface="ＭＳ Ｐゴシック" charset="0"/>
                <a:cs typeface="Aharoni" pitchFamily="2" charset="-79"/>
              </a:rPr>
              <a:t> da AB (11 </a:t>
            </a:r>
            <a:r>
              <a:rPr lang="en-US" dirty="0" err="1" smtClean="0">
                <a:ea typeface="ＭＳ Ｐゴシック" charset="0"/>
                <a:cs typeface="Aharoni" pitchFamily="2" charset="-79"/>
              </a:rPr>
              <a:t>máquinas</a:t>
            </a:r>
            <a:r>
              <a:rPr lang="en-US" dirty="0" smtClean="0">
                <a:ea typeface="ＭＳ Ｐゴシック" charset="0"/>
                <a:cs typeface="Aharoni" pitchFamily="2" charset="-79"/>
              </a:rPr>
              <a:t>)</a:t>
            </a:r>
          </a:p>
          <a:p>
            <a:r>
              <a:rPr lang="en-US" dirty="0" smtClean="0">
                <a:ea typeface="ＭＳ Ｐゴシック" charset="0"/>
                <a:cs typeface="Aharoni" pitchFamily="2" charset="-79"/>
              </a:rPr>
              <a:t>Manaus: </a:t>
            </a:r>
            <a:r>
              <a:rPr lang="en-US" dirty="0" err="1" smtClean="0">
                <a:ea typeface="ＭＳ Ｐゴシック" charset="0"/>
                <a:cs typeface="Aharoni" pitchFamily="2" charset="-79"/>
              </a:rPr>
              <a:t>laboratórios</a:t>
            </a:r>
            <a:r>
              <a:rPr lang="en-US" dirty="0" smtClean="0">
                <a:ea typeface="ＭＳ Ｐゴシック" charset="0"/>
                <a:cs typeface="Aharoni" pitchFamily="2" charset="-79"/>
              </a:rPr>
              <a:t> </a:t>
            </a:r>
            <a:r>
              <a:rPr lang="en-US" dirty="0" err="1" smtClean="0">
                <a:ea typeface="ＭＳ Ｐゴシック" charset="0"/>
                <a:cs typeface="Aharoni" pitchFamily="2" charset="-79"/>
              </a:rPr>
              <a:t>que</a:t>
            </a:r>
            <a:r>
              <a:rPr lang="en-US" dirty="0" smtClean="0">
                <a:ea typeface="ＭＳ Ｐゴシック" charset="0"/>
                <a:cs typeface="Aharoni" pitchFamily="2" charset="-79"/>
              </a:rPr>
              <a:t> </a:t>
            </a:r>
            <a:r>
              <a:rPr lang="en-US" dirty="0" err="1" smtClean="0">
                <a:ea typeface="ＭＳ Ｐゴシック" charset="0"/>
                <a:cs typeface="Aharoni" pitchFamily="2" charset="-79"/>
              </a:rPr>
              <a:t>fazem</a:t>
            </a:r>
            <a:r>
              <a:rPr lang="en-US" dirty="0" smtClean="0">
                <a:ea typeface="ＭＳ Ｐゴシック" charset="0"/>
                <a:cs typeface="Aharoni" pitchFamily="2" charset="-79"/>
              </a:rPr>
              <a:t> 70</a:t>
            </a:r>
            <a:r>
              <a:rPr lang="en-US" dirty="0">
                <a:ea typeface="ＭＳ Ｐゴシック" charset="0"/>
                <a:cs typeface="Aharoni" pitchFamily="2" charset="-79"/>
              </a:rPr>
              <a:t>% </a:t>
            </a:r>
            <a:r>
              <a:rPr lang="en-US" dirty="0" smtClean="0">
                <a:ea typeface="ＭＳ Ｐゴシック" charset="0"/>
                <a:cs typeface="Aharoni" pitchFamily="2" charset="-79"/>
              </a:rPr>
              <a:t>dos </a:t>
            </a:r>
            <a:r>
              <a:rPr lang="en-US" dirty="0" err="1" smtClean="0">
                <a:ea typeface="ＭＳ Ｐゴシック" charset="0"/>
                <a:cs typeface="Aharoni" pitchFamily="2" charset="-79"/>
              </a:rPr>
              <a:t>diagnósticos</a:t>
            </a:r>
            <a:r>
              <a:rPr lang="en-US" dirty="0" smtClean="0">
                <a:ea typeface="ＭＳ Ｐゴシック" charset="0"/>
                <a:cs typeface="Aharoni" pitchFamily="2" charset="-79"/>
              </a:rPr>
              <a:t> (4 </a:t>
            </a:r>
            <a:r>
              <a:rPr lang="en-US" dirty="0" err="1" smtClean="0">
                <a:ea typeface="ＭＳ Ｐゴシック" charset="0"/>
                <a:cs typeface="Aharoni" pitchFamily="2" charset="-79"/>
              </a:rPr>
              <a:t>máquinas</a:t>
            </a:r>
            <a:r>
              <a:rPr lang="en-US" dirty="0" smtClean="0">
                <a:ea typeface="ＭＳ Ｐゴシック" charset="0"/>
                <a:cs typeface="Aharoni" pitchFamily="2" charset="-79"/>
              </a:rPr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6295" y="1547500"/>
            <a:ext cx="158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Método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5558"/>
            <a:ext cx="62646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Algoritmo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durante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intervenção</a:t>
            </a:r>
            <a:endParaRPr lang="en-US" sz="3200" b="1" dirty="0" smtClean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7583" y="4148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45" y="1916832"/>
            <a:ext cx="819291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380312" y="1547500"/>
            <a:ext cx="133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Resultados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965589"/>
              </p:ext>
            </p:extLst>
          </p:nvPr>
        </p:nvGraphicFramePr>
        <p:xfrm>
          <a:off x="497218" y="1546414"/>
          <a:ext cx="7963214" cy="505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3707904" y="5301212"/>
            <a:ext cx="2952326" cy="646332"/>
            <a:chOff x="3119482" y="5345281"/>
            <a:chExt cx="3708242" cy="313465"/>
          </a:xfrm>
        </p:grpSpPr>
        <p:sp>
          <p:nvSpPr>
            <p:cNvPr id="2" name="CaixaDeTexto 1"/>
            <p:cNvSpPr txBox="1">
              <a:spLocks noChangeArrowheads="1"/>
            </p:cNvSpPr>
            <p:nvPr/>
          </p:nvSpPr>
          <p:spPr bwMode="auto">
            <a:xfrm>
              <a:off x="3119482" y="5345281"/>
              <a:ext cx="3436909" cy="3134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pt-BR" sz="1200" b="1" dirty="0" smtClean="0">
                  <a:solidFill>
                    <a:schemeClr val="bg1"/>
                  </a:solidFill>
                  <a:latin typeface="+mn-lt"/>
                </a:rPr>
                <a:t>- </a:t>
              </a:r>
              <a:r>
                <a:rPr lang="pt-BR" sz="1200" b="1" dirty="0">
                  <a:solidFill>
                    <a:schemeClr val="bg1"/>
                  </a:solidFill>
                  <a:latin typeface="+mn-lt"/>
                </a:rPr>
                <a:t>&lt; 1 ml - 1.151 (7.5%)</a:t>
              </a:r>
            </a:p>
            <a:p>
              <a:pPr eaLnBrk="1" hangingPunct="1"/>
              <a:r>
                <a:rPr lang="pt-BR" sz="1200" b="1" dirty="0">
                  <a:solidFill>
                    <a:schemeClr val="bg1"/>
                  </a:solidFill>
                  <a:latin typeface="+mn-lt"/>
                </a:rPr>
                <a:t>- </a:t>
              </a:r>
              <a:r>
                <a:rPr lang="en-US" sz="1200" b="1" dirty="0" err="1" smtClean="0">
                  <a:solidFill>
                    <a:schemeClr val="bg1"/>
                  </a:solidFill>
                  <a:latin typeface="+mn-lt"/>
                </a:rPr>
                <a:t>Inadequadas</a:t>
              </a:r>
              <a:r>
                <a:rPr lang="en-US" sz="1200" b="1" dirty="0" smtClean="0">
                  <a:solidFill>
                    <a:schemeClr val="bg1"/>
                  </a:solidFill>
                  <a:latin typeface="+mn-lt"/>
                </a:rPr>
                <a:t> – 200 (1.3%)</a:t>
              </a:r>
            </a:p>
            <a:p>
              <a:pPr eaLnBrk="1" hangingPunct="1"/>
              <a:r>
                <a:rPr lang="en-US" sz="1200" b="1" dirty="0" smtClean="0">
                  <a:solidFill>
                    <a:schemeClr val="bg1"/>
                  </a:solidFill>
                  <a:latin typeface="+mn-lt"/>
                </a:rPr>
                <a:t>- Outros – 819 </a:t>
              </a:r>
              <a:r>
                <a:rPr lang="pt-BR" sz="1200" b="1" dirty="0" smtClean="0">
                  <a:solidFill>
                    <a:schemeClr val="bg1"/>
                  </a:solidFill>
                  <a:latin typeface="+mn-lt"/>
                </a:rPr>
                <a:t>(</a:t>
              </a:r>
              <a:r>
                <a:rPr lang="pt-BR" sz="1200" b="1" dirty="0">
                  <a:solidFill>
                    <a:schemeClr val="bg1"/>
                  </a:solidFill>
                  <a:latin typeface="+mn-lt"/>
                </a:rPr>
                <a:t>5.3%)</a:t>
              </a:r>
            </a:p>
          </p:txBody>
        </p:sp>
        <p:sp>
          <p:nvSpPr>
            <p:cNvPr id="4" name="Seta para a direita 3"/>
            <p:cNvSpPr/>
            <p:nvPr/>
          </p:nvSpPr>
          <p:spPr>
            <a:xfrm rot="10800000">
              <a:off x="6104165" y="5380202"/>
              <a:ext cx="723559" cy="135900"/>
            </a:xfrm>
            <a:prstGeom prst="rightArrow">
              <a:avLst/>
            </a:prstGeom>
            <a:gradFill flip="none" rotWithShape="1">
              <a:gsLst>
                <a:gs pos="0">
                  <a:schemeClr val="accent3">
                    <a:lumMod val="65000"/>
                    <a:tint val="66000"/>
                    <a:satMod val="160000"/>
                  </a:schemeClr>
                </a:gs>
                <a:gs pos="50000">
                  <a:schemeClr val="accent3">
                    <a:lumMod val="65000"/>
                    <a:tint val="44500"/>
                    <a:satMod val="160000"/>
                  </a:schemeClr>
                </a:gs>
                <a:gs pos="100000">
                  <a:schemeClr val="accent3">
                    <a:lumMod val="6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>
                <a:latin typeface="Arial Narrow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5536" y="335558"/>
            <a:ext cx="62646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Amostras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incluídas</a:t>
            </a:r>
            <a:endParaRPr lang="en-US" sz="3200" b="1" dirty="0" smtClean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1547500"/>
            <a:ext cx="133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Resultados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2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136904" cy="1008112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+mn-lt"/>
                <a:ea typeface="MS PGothic" charset="0"/>
              </a:rPr>
              <a:t>Comparação</a:t>
            </a:r>
            <a:r>
              <a:rPr lang="en-US" sz="2000" dirty="0" smtClean="0">
                <a:latin typeface="+mn-lt"/>
                <a:ea typeface="MS PGothic" charset="0"/>
              </a:rPr>
              <a:t> da </a:t>
            </a:r>
            <a:r>
              <a:rPr lang="en-US" sz="2000" dirty="0" err="1" smtClean="0">
                <a:latin typeface="+mn-lt"/>
                <a:ea typeface="MS PGothic" charset="0"/>
              </a:rPr>
              <a:t>incidência</a:t>
            </a:r>
            <a:r>
              <a:rPr lang="en-US" sz="2000" dirty="0" smtClean="0">
                <a:latin typeface="+mn-lt"/>
                <a:ea typeface="MS PGothic" charset="0"/>
              </a:rPr>
              <a:t> </a:t>
            </a:r>
            <a:r>
              <a:rPr lang="en-US" sz="2000" dirty="0" err="1" smtClean="0">
                <a:latin typeface="+mn-lt"/>
                <a:ea typeface="MS PGothic" charset="0"/>
              </a:rPr>
              <a:t>por</a:t>
            </a:r>
            <a:r>
              <a:rPr lang="en-US" sz="2000" dirty="0" smtClean="0">
                <a:latin typeface="+mn-lt"/>
                <a:ea typeface="MS PGothic" charset="0"/>
              </a:rPr>
              <a:t> 100.000 </a:t>
            </a:r>
            <a:r>
              <a:rPr lang="en-US" sz="2000" dirty="0" err="1" smtClean="0">
                <a:latin typeface="+mn-lt"/>
                <a:ea typeface="MS PGothic" charset="0"/>
              </a:rPr>
              <a:t>habitantes</a:t>
            </a:r>
            <a:r>
              <a:rPr lang="en-US" sz="2000" dirty="0" smtClean="0">
                <a:latin typeface="+mn-lt"/>
                <a:ea typeface="MS PGothic" charset="0"/>
              </a:rPr>
              <a:t> (</a:t>
            </a:r>
            <a:r>
              <a:rPr lang="en-US" sz="2000" dirty="0" err="1" smtClean="0">
                <a:latin typeface="+mn-lt"/>
                <a:ea typeface="MS PGothic" charset="0"/>
              </a:rPr>
              <a:t>intervenção</a:t>
            </a:r>
            <a:r>
              <a:rPr lang="en-US" sz="2000" dirty="0" smtClean="0">
                <a:latin typeface="+mn-lt"/>
                <a:ea typeface="MS PGothic" charset="0"/>
              </a:rPr>
              <a:t>/</a:t>
            </a:r>
            <a:r>
              <a:rPr lang="en-US" sz="2000" dirty="0" err="1" smtClean="0">
                <a:latin typeface="+mn-lt"/>
                <a:ea typeface="MS PGothic" charset="0"/>
              </a:rPr>
              <a:t>controle</a:t>
            </a:r>
            <a:r>
              <a:rPr lang="en-US" sz="2000" dirty="0" smtClean="0">
                <a:latin typeface="+mn-lt"/>
                <a:ea typeface="MS PGothic" charset="0"/>
              </a:rPr>
              <a:t>).</a:t>
            </a:r>
            <a:endParaRPr lang="pt-BR" sz="2000" dirty="0">
              <a:latin typeface="+mn-lt"/>
              <a:ea typeface="MS PGothic" charset="0"/>
            </a:endParaRPr>
          </a:p>
        </p:txBody>
      </p:sp>
      <p:sp>
        <p:nvSpPr>
          <p:cNvPr id="39939" name="CaixaDeTexto 3"/>
          <p:cNvSpPr txBox="1">
            <a:spLocks noChangeArrowheads="1"/>
          </p:cNvSpPr>
          <p:nvPr/>
        </p:nvSpPr>
        <p:spPr bwMode="auto">
          <a:xfrm>
            <a:off x="34925" y="6524625"/>
            <a:ext cx="19672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 dirty="0" err="1" smtClean="0">
                <a:cs typeface="Arial" charset="0"/>
              </a:rPr>
              <a:t>Fonte</a:t>
            </a:r>
            <a:r>
              <a:rPr lang="en-US" sz="1200" dirty="0" smtClean="0">
                <a:cs typeface="Arial" charset="0"/>
              </a:rPr>
              <a:t>: </a:t>
            </a:r>
            <a:r>
              <a:rPr lang="en-US" sz="1200" dirty="0">
                <a:cs typeface="Arial" charset="0"/>
              </a:rPr>
              <a:t>GAL, </a:t>
            </a:r>
            <a:r>
              <a:rPr lang="en-US" sz="1200" dirty="0" smtClean="0">
                <a:cs typeface="Arial" charset="0"/>
              </a:rPr>
              <a:t>RJ e Manaus</a:t>
            </a:r>
            <a:endParaRPr lang="pt-BR" sz="1200" dirty="0">
              <a:cs typeface="Arial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880143"/>
              </p:ext>
            </p:extLst>
          </p:nvPr>
        </p:nvGraphicFramePr>
        <p:xfrm>
          <a:off x="395288" y="4691856"/>
          <a:ext cx="8135937" cy="1041400"/>
        </p:xfrm>
        <a:graphic>
          <a:graphicData uri="http://schemas.openxmlformats.org/drawingml/2006/table">
            <a:tbl>
              <a:tblPr/>
              <a:tblGrid>
                <a:gridCol w="3856037"/>
                <a:gridCol w="4279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IRR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não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ajustada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charset="0"/>
                        <a:cs typeface="Calibri" charset="0"/>
                      </a:endParaRPr>
                    </a:p>
                  </a:txBody>
                  <a:tcPr marL="68578" marR="6857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Ajustada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efeito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randômico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charset="0"/>
                        <a:cs typeface="Calibri" charset="0"/>
                      </a:endParaRPr>
                    </a:p>
                  </a:txBody>
                  <a:tcPr marL="68578" marR="6857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5E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1,45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1,35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–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1,56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p&lt;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0,001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charset="0"/>
                        <a:cs typeface="Calibri" charset="0"/>
                      </a:endParaRPr>
                    </a:p>
                  </a:txBody>
                  <a:tcPr marL="68578" marR="6857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1,34 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(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1,23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–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 1,46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p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&lt;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charset="0"/>
                          <a:cs typeface="Calibri" charset="0"/>
                        </a:rPr>
                        <a:t>0,001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mbria" charset="0"/>
                        <a:cs typeface="Calibri" charset="0"/>
                      </a:endParaRPr>
                    </a:p>
                  </a:txBody>
                  <a:tcPr marL="68578" marR="6857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4716463" y="4653136"/>
            <a:ext cx="3600450" cy="1152128"/>
          </a:xfrm>
          <a:prstGeom prst="rect">
            <a:avLst/>
          </a:prstGeom>
          <a:noFill/>
          <a:ln w="76200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395536" y="335558"/>
            <a:ext cx="62646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Razão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da taxa de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incidência</a:t>
            </a:r>
            <a:endParaRPr lang="en-US" sz="3200" dirty="0" smtClean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1547500"/>
            <a:ext cx="133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Resultados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5558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Incremento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de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casos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</a:t>
            </a:r>
          </a:p>
          <a:p>
            <a:r>
              <a:rPr lang="en-US" sz="3200" dirty="0" err="1" smtClean="0">
                <a:solidFill>
                  <a:srgbClr val="000090"/>
                </a:solidFill>
                <a:latin typeface="+mj-lt"/>
              </a:rPr>
              <a:t>por</a:t>
            </a:r>
            <a:r>
              <a:rPr lang="en-US" sz="3200" dirty="0" smtClean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  <a:latin typeface="+mj-lt"/>
              </a:rPr>
              <a:t>laboratório</a:t>
            </a:r>
            <a:endParaRPr lang="en-US" sz="3200" dirty="0" smtClean="0">
              <a:solidFill>
                <a:srgbClr val="000090"/>
              </a:solidFill>
              <a:latin typeface="+mj-lt"/>
            </a:endParaRPr>
          </a:p>
        </p:txBody>
      </p:sp>
      <p:graphicFrame>
        <p:nvGraphicFramePr>
          <p:cNvPr id="5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135733"/>
              </p:ext>
            </p:extLst>
          </p:nvPr>
        </p:nvGraphicFramePr>
        <p:xfrm>
          <a:off x="2051720" y="2060848"/>
          <a:ext cx="720080" cy="4477776"/>
        </p:xfrm>
        <a:graphic>
          <a:graphicData uri="http://schemas.openxmlformats.org/drawingml/2006/table">
            <a:tbl>
              <a:tblPr/>
              <a:tblGrid>
                <a:gridCol w="720080"/>
              </a:tblGrid>
              <a:tr h="288454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PHP</a:t>
                      </a:r>
                    </a:p>
                  </a:txBody>
                  <a:tcPr marL="12695" marR="12695" marT="12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54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PAAP</a:t>
                      </a:r>
                    </a:p>
                  </a:txBody>
                  <a:tcPr marL="12695" marR="12695" marT="12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54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HMRM</a:t>
                      </a:r>
                    </a:p>
                  </a:txBody>
                  <a:tcPr marL="12695" marR="12695" marT="12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54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CFFC</a:t>
                      </a:r>
                    </a:p>
                  </a:txBody>
                  <a:tcPr marL="12695" marR="12695" marT="12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54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HMNSL</a:t>
                      </a:r>
                    </a:p>
                  </a:txBody>
                  <a:tcPr marL="12695" marR="12695" marT="12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54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HMP</a:t>
                      </a:r>
                    </a:p>
                  </a:txBody>
                  <a:tcPr marL="12695" marR="12695" marT="12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54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PMGS</a:t>
                      </a:r>
                    </a:p>
                  </a:txBody>
                  <a:tcPr marL="12695" marR="12695" marT="12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54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HMRPS</a:t>
                      </a:r>
                    </a:p>
                  </a:txBody>
                  <a:tcPr marL="12695" marR="12695" marT="12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54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PCAN</a:t>
                      </a:r>
                    </a:p>
                  </a:txBody>
                  <a:tcPr marL="12695" marR="12695" marT="12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54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HMFST</a:t>
                      </a:r>
                    </a:p>
                  </a:txBody>
                  <a:tcPr marL="12695" marR="12695" marT="12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54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PLFF</a:t>
                      </a:r>
                    </a:p>
                  </a:txBody>
                  <a:tcPr marL="12695" marR="12695" marT="12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54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E2751D"/>
                          </a:solidFill>
                          <a:latin typeface="Verdana"/>
                        </a:rPr>
                        <a:t>DISAL</a:t>
                      </a:r>
                    </a:p>
                  </a:txBody>
                  <a:tcPr marL="12695" marR="12695" marT="12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54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E2751D"/>
                          </a:solidFill>
                          <a:latin typeface="Verdana"/>
                        </a:rPr>
                        <a:t>POLCF</a:t>
                      </a:r>
                    </a:p>
                  </a:txBody>
                  <a:tcPr marL="12695" marR="12695" marT="12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54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>
                          <a:solidFill>
                            <a:srgbClr val="E2751D"/>
                          </a:solidFill>
                          <a:latin typeface="Verdana"/>
                        </a:rPr>
                        <a:t>FMTAM</a:t>
                      </a:r>
                    </a:p>
                  </a:txBody>
                  <a:tcPr marL="12695" marR="12695" marT="12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139"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0" i="0" u="none" strike="noStrike" dirty="0" err="1" smtClean="0">
                          <a:latin typeface="Verdana"/>
                        </a:rPr>
                        <a:t>Geral</a:t>
                      </a:r>
                      <a:r>
                        <a:rPr lang="nl-NL" sz="1400" b="0" i="0" u="none" strike="noStrike" dirty="0" smtClean="0">
                          <a:latin typeface="Verdana"/>
                        </a:rPr>
                        <a:t> (</a:t>
                      </a:r>
                      <a:r>
                        <a:rPr lang="nl-NL" sz="1400" b="0" i="0" u="none" strike="noStrike" dirty="0" err="1" smtClean="0">
                          <a:latin typeface="Verdana"/>
                        </a:rPr>
                        <a:t>Ajust</a:t>
                      </a:r>
                      <a:r>
                        <a:rPr lang="nl-NL" sz="1400" b="0" i="0" u="none" strike="noStrike" dirty="0" smtClean="0">
                          <a:latin typeface="Verdana"/>
                        </a:rPr>
                        <a:t>.)</a:t>
                      </a:r>
                      <a:endParaRPr lang="nl-NL" sz="1400" b="0" i="0" u="none" strike="noStrike" dirty="0">
                        <a:latin typeface="Verdana"/>
                      </a:endParaRPr>
                    </a:p>
                  </a:txBody>
                  <a:tcPr marL="12695" marR="12695" marT="127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afiek 4"/>
          <p:cNvGraphicFramePr/>
          <p:nvPr>
            <p:extLst>
              <p:ext uri="{D42A27DB-BD31-4B8C-83A1-F6EECF244321}">
                <p14:modId xmlns:p14="http://schemas.microsoft.com/office/powerpoint/2010/main" val="3204578845"/>
              </p:ext>
            </p:extLst>
          </p:nvPr>
        </p:nvGraphicFramePr>
        <p:xfrm>
          <a:off x="2843807" y="1982722"/>
          <a:ext cx="3672409" cy="468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vak 14"/>
          <p:cNvSpPr txBox="1">
            <a:spLocks noChangeArrowheads="1"/>
          </p:cNvSpPr>
          <p:nvPr/>
        </p:nvSpPr>
        <p:spPr bwMode="auto">
          <a:xfrm>
            <a:off x="251520" y="4881934"/>
            <a:ext cx="19545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nl-NL" dirty="0">
                <a:solidFill>
                  <a:srgbClr val="0000FF"/>
                </a:solidFill>
              </a:rPr>
              <a:t>Rio de Janeiro</a:t>
            </a:r>
          </a:p>
          <a:p>
            <a:pPr eaLnBrk="1" hangingPunct="1"/>
            <a:r>
              <a:rPr lang="nl-NL" dirty="0">
                <a:solidFill>
                  <a:schemeClr val="accent3"/>
                </a:solidFill>
              </a:rPr>
              <a:t>Manaus</a:t>
            </a:r>
          </a:p>
          <a:p>
            <a:pPr eaLnBrk="1" hangingPunct="1"/>
            <a:endParaRPr lang="nl-NL" dirty="0"/>
          </a:p>
        </p:txBody>
      </p:sp>
      <p:sp>
        <p:nvSpPr>
          <p:cNvPr id="10" name="Tekstvak 13"/>
          <p:cNvSpPr txBox="1">
            <a:spLocks noChangeArrowheads="1"/>
          </p:cNvSpPr>
          <p:nvPr/>
        </p:nvSpPr>
        <p:spPr bwMode="auto">
          <a:xfrm>
            <a:off x="6519863" y="5016500"/>
            <a:ext cx="2624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nl-NL" sz="1600" dirty="0" err="1" smtClean="0"/>
              <a:t>Estimativa</a:t>
            </a:r>
            <a:r>
              <a:rPr lang="nl-NL" sz="1600" dirty="0" smtClean="0"/>
              <a:t> </a:t>
            </a:r>
            <a:r>
              <a:rPr lang="nl-NL" sz="1600" dirty="0" err="1" smtClean="0"/>
              <a:t>ajustada</a:t>
            </a:r>
            <a:r>
              <a:rPr lang="nl-NL" sz="1600" dirty="0" smtClean="0"/>
              <a:t> para </a:t>
            </a:r>
            <a:r>
              <a:rPr lang="nl-NL" sz="1600" dirty="0" err="1" smtClean="0"/>
              <a:t>heterogeneidade</a:t>
            </a:r>
            <a:r>
              <a:rPr lang="nl-NL" sz="1600" dirty="0" smtClean="0"/>
              <a:t>: </a:t>
            </a:r>
            <a:endParaRPr lang="nl-NL" sz="1600" dirty="0"/>
          </a:p>
          <a:p>
            <a:pPr eaLnBrk="1" hangingPunct="1"/>
            <a:r>
              <a:rPr lang="nl-NL" sz="1600" b="1" dirty="0" smtClean="0"/>
              <a:t>0,34 (IC 95</a:t>
            </a:r>
            <a:r>
              <a:rPr lang="nl-NL" sz="1600" b="1" dirty="0"/>
              <a:t>% </a:t>
            </a:r>
            <a:r>
              <a:rPr lang="nl-NL" sz="1600" b="1" dirty="0" smtClean="0"/>
              <a:t> 0,23</a:t>
            </a:r>
            <a:r>
              <a:rPr lang="nl-NL" sz="1600" b="1" dirty="0"/>
              <a:t>=</a:t>
            </a:r>
            <a:r>
              <a:rPr lang="nl-NL" sz="1600" b="1" dirty="0" smtClean="0"/>
              <a:t>0,46</a:t>
            </a:r>
            <a:r>
              <a:rPr lang="nl-NL" sz="1600" b="1" dirty="0"/>
              <a:t>)</a:t>
            </a:r>
          </a:p>
        </p:txBody>
      </p:sp>
      <p:sp>
        <p:nvSpPr>
          <p:cNvPr id="11" name="Rechthoek 15"/>
          <p:cNvSpPr>
            <a:spLocks noChangeArrowheads="1"/>
          </p:cNvSpPr>
          <p:nvPr/>
        </p:nvSpPr>
        <p:spPr bwMode="auto">
          <a:xfrm>
            <a:off x="6675438" y="4881563"/>
            <a:ext cx="301625" cy="13493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1547500"/>
            <a:ext cx="133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Resultados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956637"/>
              </p:ext>
            </p:extLst>
          </p:nvPr>
        </p:nvGraphicFramePr>
        <p:xfrm>
          <a:off x="457200" y="1772816"/>
          <a:ext cx="77872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395288" y="4437111"/>
            <a:ext cx="1401762" cy="277812"/>
            <a:chOff x="1522608" y="4869499"/>
            <a:chExt cx="1854044" cy="150574"/>
          </a:xfrm>
        </p:grpSpPr>
        <p:sp>
          <p:nvSpPr>
            <p:cNvPr id="5" name="CaixaDeTexto 4"/>
            <p:cNvSpPr txBox="1">
              <a:spLocks noChangeArrowheads="1"/>
            </p:cNvSpPr>
            <p:nvPr/>
          </p:nvSpPr>
          <p:spPr bwMode="auto">
            <a:xfrm>
              <a:off x="1522608" y="4869499"/>
              <a:ext cx="1616777" cy="150574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b="1" dirty="0" smtClean="0">
                  <a:latin typeface="Arial Narrow" pitchFamily="34" charset="0"/>
                  <a:ea typeface="+mn-ea"/>
                  <a:cs typeface="+mn-cs"/>
                </a:rPr>
                <a:t>Aguarda TS - </a:t>
              </a:r>
              <a:r>
                <a:rPr lang="pt-BR" sz="1200" b="1" dirty="0">
                  <a:latin typeface="Arial Narrow" pitchFamily="34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6" name="Seta para a direita 5"/>
            <p:cNvSpPr/>
            <p:nvPr/>
          </p:nvSpPr>
          <p:spPr>
            <a:xfrm>
              <a:off x="3030200" y="4902990"/>
              <a:ext cx="346452" cy="107553"/>
            </a:xfrm>
            <a:prstGeom prst="rightArrow">
              <a:avLst/>
            </a:prstGeom>
            <a:gradFill flip="none" rotWithShape="1">
              <a:gsLst>
                <a:gs pos="0">
                  <a:schemeClr val="accent3">
                    <a:lumMod val="65000"/>
                    <a:tint val="66000"/>
                    <a:satMod val="160000"/>
                  </a:schemeClr>
                </a:gs>
                <a:gs pos="50000">
                  <a:schemeClr val="accent3">
                    <a:lumMod val="65000"/>
                    <a:tint val="44500"/>
                    <a:satMod val="160000"/>
                  </a:schemeClr>
                </a:gs>
                <a:gs pos="100000">
                  <a:schemeClr val="accent3">
                    <a:lumMod val="6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>
                <a:latin typeface="Arial Narrow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5536" y="33555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Resultados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0090"/>
                </a:solidFill>
                <a:latin typeface="+mj-lt"/>
              </a:rPr>
              <a:t>S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ecundários</a:t>
            </a:r>
            <a:endParaRPr lang="en-US" sz="3200" b="1" dirty="0" smtClean="0">
              <a:solidFill>
                <a:srgbClr val="000090"/>
              </a:solidFill>
              <a:latin typeface="+mj-lt"/>
            </a:endParaRPr>
          </a:p>
          <a:p>
            <a:r>
              <a:rPr lang="en-US" sz="3200" dirty="0" err="1" smtClean="0">
                <a:solidFill>
                  <a:srgbClr val="000090"/>
                </a:solidFill>
                <a:latin typeface="+mj-lt"/>
              </a:rPr>
              <a:t>Resistência</a:t>
            </a:r>
            <a:endParaRPr lang="en-US" sz="3200" dirty="0" smtClean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47664" y="5733256"/>
            <a:ext cx="2160240" cy="864096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80312" y="1547500"/>
            <a:ext cx="133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Resultados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2132533"/>
            <a:ext cx="8424862" cy="4968875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dirty="0" err="1" smtClean="0">
                <a:ea typeface="ＭＳ Ｐゴシック" charset="0"/>
                <a:cs typeface="ＭＳ Ｐゴシック" charset="-128"/>
              </a:rPr>
              <a:t>Recursos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humanos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: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não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houve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necessidade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de RH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adicional</a:t>
            </a:r>
            <a:endParaRPr lang="en-US" dirty="0">
              <a:ea typeface="ＭＳ Ｐゴシック" charset="0"/>
              <a:cs typeface="ＭＳ Ｐゴシック" charset="-128"/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dirty="0" err="1" smtClean="0">
                <a:ea typeface="ＭＳ Ｐゴシック" charset="0"/>
                <a:cs typeface="ＭＳ Ｐゴシック" charset="-128"/>
              </a:rPr>
              <a:t>Treinamento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no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laboratório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: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curva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de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aprendizado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rápida</a:t>
            </a:r>
            <a:endParaRPr lang="en-US" dirty="0">
              <a:ea typeface="ＭＳ Ｐゴシック" charset="0"/>
              <a:cs typeface="ＭＳ Ｐゴシック" charset="-128"/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dirty="0" err="1" smtClean="0">
                <a:ea typeface="ＭＳ Ｐゴシック" charset="0"/>
                <a:cs typeface="ＭＳ Ｐゴシック" charset="-128"/>
              </a:rPr>
              <a:t>Problemas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de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capacidade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dos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equipamentos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: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resolvidos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com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ajuste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dos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turnos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de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trabalho</a:t>
            </a:r>
            <a:endParaRPr lang="en-US" dirty="0">
              <a:ea typeface="ＭＳ Ｐゴシック" charset="0"/>
              <a:cs typeface="ＭＳ Ｐゴシック" charset="-128"/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dirty="0" err="1" smtClean="0">
                <a:ea typeface="ＭＳ Ｐゴシック" charset="0"/>
                <a:cs typeface="ＭＳ Ｐゴシック" charset="-128"/>
              </a:rPr>
              <a:t>Problemas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com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manutenção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e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troca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de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peças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: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Necessidade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de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equipe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técnica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no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Brasil</a:t>
            </a:r>
            <a:endParaRPr lang="en-US" dirty="0">
              <a:ea typeface="ＭＳ Ｐゴシック" charset="0"/>
              <a:cs typeface="ＭＳ Ｐゴシック" charset="-128"/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dirty="0" err="1" smtClean="0">
                <a:ea typeface="ＭＳ Ｐゴシック" charset="0"/>
                <a:cs typeface="ＭＳ Ｐゴシック" charset="-128"/>
              </a:rPr>
              <a:t>Amostras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: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número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elevado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de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amostras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insuficientes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,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completar</a:t>
            </a:r>
            <a:r>
              <a:rPr lang="en-US" dirty="0" smtClean="0">
                <a:ea typeface="ＭＳ Ｐゴシック" charset="0"/>
                <a:cs typeface="ＭＳ Ｐゴシック" charset="-128"/>
              </a:rPr>
              <a:t> com 2a </a:t>
            </a:r>
            <a:r>
              <a:rPr lang="en-US" dirty="0" err="1" smtClean="0">
                <a:ea typeface="ＭＳ Ｐゴシック" charset="0"/>
                <a:cs typeface="ＭＳ Ｐゴシック" charset="-128"/>
              </a:rPr>
              <a:t>amostra</a:t>
            </a:r>
            <a:endParaRPr lang="en-US" dirty="0" smtClean="0">
              <a:ea typeface="ＭＳ Ｐゴシック" charset="0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35558"/>
            <a:ext cx="62646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Resultados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Operacionais</a:t>
            </a:r>
            <a:endParaRPr lang="en-US" sz="3200" b="1" dirty="0" smtClean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0312" y="1547500"/>
            <a:ext cx="133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Resultados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1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>
                <a:solidFill>
                  <a:srgbClr val="000090"/>
                </a:solidFill>
              </a:rPr>
              <a:t>Análise</a:t>
            </a:r>
            <a:r>
              <a:rPr lang="en-US" sz="4800" b="1" dirty="0">
                <a:solidFill>
                  <a:srgbClr val="000090"/>
                </a:solidFill>
              </a:rPr>
              <a:t> </a:t>
            </a:r>
            <a:r>
              <a:rPr lang="en-US" sz="4800" b="1" dirty="0" err="1">
                <a:solidFill>
                  <a:srgbClr val="000090"/>
                </a:solidFill>
              </a:rPr>
              <a:t>econômica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r>
              <a:rPr lang="pt-BR" sz="2000" dirty="0">
                <a:solidFill>
                  <a:srgbClr val="002060"/>
                </a:solidFill>
                <a:cs typeface="MS PGothic" charset="0"/>
              </a:rPr>
              <a:t>Márcia Pinto (Fiocruz)</a:t>
            </a:r>
          </a:p>
          <a:p>
            <a:pPr marL="635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r>
              <a:rPr lang="pt-BR" sz="2000" dirty="0">
                <a:solidFill>
                  <a:srgbClr val="002060"/>
                </a:solidFill>
                <a:cs typeface="MS PGothic" charset="0"/>
              </a:rPr>
              <a:t>Rosângela Caetano (UERJ)</a:t>
            </a:r>
          </a:p>
          <a:p>
            <a:pPr marL="635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r>
              <a:rPr lang="pt-BR" sz="2000" dirty="0">
                <a:solidFill>
                  <a:srgbClr val="002060"/>
                </a:solidFill>
                <a:cs typeface="MS PGothic" charset="0"/>
              </a:rPr>
              <a:t>Ricardo </a:t>
            </a:r>
            <a:r>
              <a:rPr lang="pt-BR" sz="2000" dirty="0" err="1">
                <a:solidFill>
                  <a:srgbClr val="002060"/>
                </a:solidFill>
                <a:cs typeface="MS PGothic" charset="0"/>
              </a:rPr>
              <a:t>Steffen</a:t>
            </a:r>
            <a:r>
              <a:rPr lang="pt-BR" sz="2000" dirty="0">
                <a:solidFill>
                  <a:srgbClr val="002060"/>
                </a:solidFill>
                <a:cs typeface="MS PGothic" charset="0"/>
              </a:rPr>
              <a:t> (UFRJ</a:t>
            </a:r>
            <a:r>
              <a:rPr lang="pt-BR" sz="2000" dirty="0" smtClean="0">
                <a:solidFill>
                  <a:srgbClr val="002060"/>
                </a:solidFill>
                <a:cs typeface="MS PGothic" charset="0"/>
              </a:rPr>
              <a:t>)</a:t>
            </a:r>
          </a:p>
          <a:p>
            <a:pPr marL="635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r>
              <a:rPr lang="pt-BR" sz="2000" dirty="0" smtClean="0">
                <a:solidFill>
                  <a:srgbClr val="002060"/>
                </a:solidFill>
                <a:cs typeface="MS PGothic" charset="0"/>
              </a:rPr>
              <a:t>Aline </a:t>
            </a:r>
            <a:r>
              <a:rPr lang="pt-BR" sz="2000" dirty="0" err="1" smtClean="0">
                <a:solidFill>
                  <a:srgbClr val="002060"/>
                </a:solidFill>
                <a:cs typeface="MS PGothic" charset="0"/>
              </a:rPr>
              <a:t>Entringer</a:t>
            </a:r>
            <a:r>
              <a:rPr lang="pt-BR" sz="2000" dirty="0" smtClean="0">
                <a:solidFill>
                  <a:srgbClr val="002060"/>
                </a:solidFill>
                <a:cs typeface="MS PGothic" charset="0"/>
              </a:rPr>
              <a:t> (Fiocruz)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48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90"/>
                </a:solidFill>
              </a:rPr>
              <a:t>Custos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Técnica</a:t>
            </a:r>
            <a:r>
              <a:rPr lang="en-US" dirty="0" smtClean="0"/>
              <a:t>: Micro-</a:t>
            </a:r>
            <a:r>
              <a:rPr lang="en-US" dirty="0" err="1" smtClean="0"/>
              <a:t>custos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momentos</a:t>
            </a:r>
            <a:r>
              <a:rPr lang="en-US" dirty="0" smtClean="0"/>
              <a:t> de </a:t>
            </a:r>
            <a:r>
              <a:rPr lang="en-US" dirty="0" err="1" smtClean="0"/>
              <a:t>coleta</a:t>
            </a:r>
            <a:r>
              <a:rPr lang="en-US" dirty="0" smtClean="0"/>
              <a:t> (</a:t>
            </a:r>
            <a:r>
              <a:rPr lang="en-US" dirty="0" err="1" smtClean="0"/>
              <a:t>curva</a:t>
            </a:r>
            <a:r>
              <a:rPr lang="en-US" dirty="0" smtClean="0"/>
              <a:t> </a:t>
            </a:r>
            <a:r>
              <a:rPr lang="en-US" dirty="0" err="1" smtClean="0"/>
              <a:t>aprendizado</a:t>
            </a:r>
            <a:r>
              <a:rPr lang="en-US" dirty="0" smtClean="0"/>
              <a:t>)</a:t>
            </a:r>
          </a:p>
          <a:p>
            <a:r>
              <a:rPr lang="en-US" dirty="0" smtClean="0"/>
              <a:t>230 </a:t>
            </a:r>
            <a:r>
              <a:rPr lang="en-US" dirty="0" err="1" smtClean="0"/>
              <a:t>baciloscopias</a:t>
            </a:r>
            <a:r>
              <a:rPr lang="en-US" dirty="0" smtClean="0"/>
              <a:t> e 463 testes </a:t>
            </a:r>
            <a:r>
              <a:rPr lang="en-US" dirty="0" err="1" smtClean="0"/>
              <a:t>Xperts</a:t>
            </a:r>
            <a:r>
              <a:rPr lang="en-US" dirty="0" smtClean="0"/>
              <a:t> </a:t>
            </a:r>
            <a:r>
              <a:rPr lang="en-US" dirty="0" err="1" smtClean="0"/>
              <a:t>observados</a:t>
            </a:r>
            <a:endParaRPr lang="en-US" dirty="0" smtClean="0"/>
          </a:p>
          <a:p>
            <a:r>
              <a:rPr lang="en-US" dirty="0" err="1" smtClean="0"/>
              <a:t>Reagentes</a:t>
            </a:r>
            <a:r>
              <a:rPr lang="en-US" dirty="0" smtClean="0"/>
              <a:t>, </a:t>
            </a:r>
            <a:r>
              <a:rPr lang="en-US" dirty="0" err="1" smtClean="0"/>
              <a:t>equipamentos</a:t>
            </a:r>
            <a:r>
              <a:rPr lang="en-US" dirty="0" smtClean="0"/>
              <a:t>, </a:t>
            </a:r>
            <a:r>
              <a:rPr lang="en-US" dirty="0" err="1" smtClean="0"/>
              <a:t>insumos</a:t>
            </a:r>
            <a:r>
              <a:rPr lang="en-US" dirty="0" smtClean="0"/>
              <a:t>, RH, </a:t>
            </a:r>
            <a:r>
              <a:rPr lang="en-US" dirty="0" err="1" smtClean="0"/>
              <a:t>terreno</a:t>
            </a:r>
            <a:r>
              <a:rPr lang="en-US" dirty="0" smtClean="0"/>
              <a:t> e outros </a:t>
            </a:r>
            <a:r>
              <a:rPr lang="en-US" dirty="0" err="1" smtClean="0"/>
              <a:t>sistemas</a:t>
            </a:r>
            <a:r>
              <a:rPr lang="en-US" dirty="0" smtClean="0"/>
              <a:t>, </a:t>
            </a:r>
            <a:r>
              <a:rPr lang="en-US" dirty="0" err="1" smtClean="0"/>
              <a:t>depreciação</a:t>
            </a:r>
            <a:r>
              <a:rPr lang="en-US" dirty="0" smtClean="0"/>
              <a:t> (</a:t>
            </a:r>
            <a:r>
              <a:rPr lang="en-US" dirty="0" err="1" smtClean="0"/>
              <a:t>terreno</a:t>
            </a:r>
            <a:r>
              <a:rPr lang="en-US" dirty="0" smtClean="0"/>
              <a:t> e </a:t>
            </a:r>
            <a:r>
              <a:rPr lang="en-US" dirty="0" err="1" smtClean="0"/>
              <a:t>equipamentos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1547500"/>
            <a:ext cx="107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Métodos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6498032" cy="4353347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Contexto</a:t>
            </a:r>
            <a:endParaRPr lang="en-US" dirty="0" smtClean="0"/>
          </a:p>
          <a:p>
            <a:r>
              <a:rPr lang="en-US" dirty="0" err="1" smtClean="0"/>
              <a:t>Descrição</a:t>
            </a:r>
            <a:r>
              <a:rPr lang="en-US" dirty="0" smtClean="0"/>
              <a:t> da </a:t>
            </a:r>
            <a:r>
              <a:rPr lang="en-US" dirty="0" err="1" smtClean="0"/>
              <a:t>tecnologia</a:t>
            </a:r>
            <a:r>
              <a:rPr lang="en-US" dirty="0" smtClean="0"/>
              <a:t> nova e anterior</a:t>
            </a:r>
          </a:p>
          <a:p>
            <a:r>
              <a:rPr lang="en-US" dirty="0" err="1" smtClean="0"/>
              <a:t>Evidências</a:t>
            </a:r>
            <a:r>
              <a:rPr lang="en-US" dirty="0" smtClean="0"/>
              <a:t> da </a:t>
            </a:r>
            <a:r>
              <a:rPr lang="en-US" dirty="0" err="1" smtClean="0"/>
              <a:t>literatura</a:t>
            </a:r>
            <a:r>
              <a:rPr lang="en-US" dirty="0" smtClean="0"/>
              <a:t>: </a:t>
            </a:r>
            <a:r>
              <a:rPr lang="en-US" dirty="0" err="1"/>
              <a:t>a</a:t>
            </a:r>
            <a:r>
              <a:rPr lang="en-US" dirty="0" err="1" smtClean="0"/>
              <a:t>curácia</a:t>
            </a:r>
            <a:r>
              <a:rPr lang="en-US" dirty="0" smtClean="0"/>
              <a:t> (</a:t>
            </a:r>
            <a:r>
              <a:rPr lang="en-US" dirty="0" err="1" smtClean="0"/>
              <a:t>estudos</a:t>
            </a:r>
            <a:r>
              <a:rPr lang="en-US" dirty="0" smtClean="0"/>
              <a:t> de </a:t>
            </a:r>
            <a:r>
              <a:rPr lang="en-US" dirty="0" err="1" smtClean="0"/>
              <a:t>validação</a:t>
            </a:r>
            <a:r>
              <a:rPr lang="en-US" dirty="0" smtClean="0"/>
              <a:t> e </a:t>
            </a:r>
            <a:r>
              <a:rPr lang="en-US" dirty="0" err="1" smtClean="0"/>
              <a:t>demonstração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Resultados</a:t>
            </a:r>
            <a:r>
              <a:rPr lang="en-US" dirty="0" smtClean="0"/>
              <a:t> dos </a:t>
            </a:r>
            <a:r>
              <a:rPr lang="en-US" dirty="0" err="1" smtClean="0"/>
              <a:t>estudos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endParaRPr lang="en-US" dirty="0"/>
          </a:p>
          <a:p>
            <a:pPr lvl="1"/>
            <a:r>
              <a:rPr lang="en-US" dirty="0" err="1" smtClean="0"/>
              <a:t>Estudo</a:t>
            </a:r>
            <a:r>
              <a:rPr lang="en-US" dirty="0" smtClean="0"/>
              <a:t> </a:t>
            </a:r>
            <a:r>
              <a:rPr lang="en-US" dirty="0" err="1" smtClean="0"/>
              <a:t>piloto</a:t>
            </a:r>
            <a:r>
              <a:rPr lang="en-US" dirty="0" smtClean="0"/>
              <a:t> de </a:t>
            </a:r>
            <a:r>
              <a:rPr lang="en-US" dirty="0" err="1" smtClean="0"/>
              <a:t>implementação</a:t>
            </a:r>
            <a:endParaRPr lang="en-US" dirty="0" smtClean="0"/>
          </a:p>
          <a:p>
            <a:pPr lvl="1"/>
            <a:r>
              <a:rPr lang="en-US" dirty="0" err="1" smtClean="0"/>
              <a:t>Custos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endParaRPr lang="en-US" dirty="0" smtClean="0"/>
          </a:p>
          <a:p>
            <a:pPr lvl="1"/>
            <a:r>
              <a:rPr lang="en-US" dirty="0" err="1" smtClean="0"/>
              <a:t>Aceitabilidade</a:t>
            </a:r>
            <a:endParaRPr lang="en-US" dirty="0" smtClean="0"/>
          </a:p>
          <a:p>
            <a:r>
              <a:rPr lang="en-US" dirty="0" err="1" smtClean="0"/>
              <a:t>Conclusões</a:t>
            </a:r>
            <a:r>
              <a:rPr lang="en-US" dirty="0" smtClean="0"/>
              <a:t> </a:t>
            </a:r>
            <a:r>
              <a:rPr lang="en-US" dirty="0" err="1" smtClean="0"/>
              <a:t>preliminares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76470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Roteiro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da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apresentação</a:t>
            </a:r>
            <a:endParaRPr lang="en-US" sz="3200" b="1" dirty="0" smtClean="0">
              <a:solidFill>
                <a:srgbClr val="000090"/>
              </a:solidFill>
              <a:latin typeface="+mj-lt"/>
            </a:endParaRPr>
          </a:p>
          <a:p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5558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Custo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médio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total</a:t>
            </a:r>
            <a:endParaRPr lang="en-US" sz="3200" dirty="0" smtClean="0">
              <a:solidFill>
                <a:srgbClr val="000090"/>
              </a:solidFill>
              <a:latin typeface="+mj-lt"/>
            </a:endParaRPr>
          </a:p>
          <a:p>
            <a:endParaRPr lang="en-US" sz="32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10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65916"/>
              </p:ext>
            </p:extLst>
          </p:nvPr>
        </p:nvGraphicFramePr>
        <p:xfrm>
          <a:off x="1763689" y="3429000"/>
          <a:ext cx="5328592" cy="12801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08312"/>
                <a:gridCol w="2520280"/>
              </a:tblGrid>
              <a:tr h="216024">
                <a:tc>
                  <a:txBody>
                    <a:bodyPr/>
                    <a:lstStyle/>
                    <a:p>
                      <a:r>
                        <a:rPr lang="pt-BR" dirty="0" smtClean="0"/>
                        <a:t>Teste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Custo médio (</a:t>
                      </a:r>
                      <a:r>
                        <a:rPr lang="pt-BR" dirty="0" err="1" smtClean="0"/>
                        <a:t>R</a:t>
                      </a:r>
                      <a:r>
                        <a:rPr lang="pt-BR" dirty="0" smtClean="0"/>
                        <a:t>$)</a:t>
                      </a:r>
                      <a:endParaRPr lang="pt-BR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Baciloscopia</a:t>
                      </a:r>
                      <a:r>
                        <a:rPr lang="pt-BR" sz="2400" dirty="0" smtClean="0"/>
                        <a:t> (1)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14,16</a:t>
                      </a:r>
                      <a:endParaRPr lang="pt-BR" sz="24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pt-BR" sz="2400" dirty="0" err="1" smtClean="0"/>
                        <a:t>Xpert</a:t>
                      </a:r>
                      <a:r>
                        <a:rPr lang="pt-BR" sz="2400" dirty="0" smtClean="0"/>
                        <a:t> MTB/</a:t>
                      </a:r>
                      <a:r>
                        <a:rPr lang="pt-BR" sz="2400" dirty="0" err="1" smtClean="0"/>
                        <a:t>Rif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35,57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63688" y="2996952"/>
            <a:ext cx="4032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+mn-lt"/>
              </a:rPr>
              <a:t>Custo médio </a:t>
            </a:r>
            <a:r>
              <a:rPr lang="pt-BR" sz="2000" b="1" dirty="0">
                <a:latin typeface="+mn-lt"/>
              </a:rPr>
              <a:t>t</a:t>
            </a:r>
            <a:r>
              <a:rPr lang="pt-BR" sz="2000" b="1" dirty="0" smtClean="0">
                <a:latin typeface="+mn-lt"/>
              </a:rPr>
              <a:t>otal (</a:t>
            </a:r>
            <a:r>
              <a:rPr lang="pt-BR" sz="2000" b="1" dirty="0" err="1">
                <a:latin typeface="+mn-lt"/>
              </a:rPr>
              <a:t>R</a:t>
            </a:r>
            <a:r>
              <a:rPr lang="pt-BR" sz="2000" b="1" dirty="0" smtClean="0">
                <a:latin typeface="+mn-lt"/>
              </a:rPr>
              <a:t>$</a:t>
            </a:r>
            <a:r>
              <a:rPr lang="pt-BR" sz="2000" b="1" dirty="0">
                <a:latin typeface="+mn-lt"/>
              </a:rPr>
              <a:t>/2012)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0312" y="1547500"/>
            <a:ext cx="133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Resultados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5558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Itens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de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custos</a:t>
            </a:r>
            <a:endParaRPr lang="en-US" sz="3200" dirty="0" smtClean="0">
              <a:solidFill>
                <a:srgbClr val="000090"/>
              </a:solidFill>
              <a:latin typeface="+mj-lt"/>
            </a:endParaRPr>
          </a:p>
          <a:p>
            <a:endParaRPr lang="en-US" sz="32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7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769997"/>
              </p:ext>
            </p:extLst>
          </p:nvPr>
        </p:nvGraphicFramePr>
        <p:xfrm>
          <a:off x="683568" y="2566204"/>
          <a:ext cx="7776868" cy="322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984110"/>
                <a:gridCol w="984110"/>
                <a:gridCol w="984110"/>
                <a:gridCol w="984110"/>
                <a:gridCol w="984110"/>
                <a:gridCol w="984110"/>
              </a:tblGrid>
              <a:tr h="430748">
                <a:tc>
                  <a:txBody>
                    <a:bodyPr/>
                    <a:lstStyle/>
                    <a:p>
                      <a:r>
                        <a:rPr lang="pt-BR" sz="1400" b="1" baseline="0" dirty="0" smtClean="0"/>
                        <a:t>Categoria</a:t>
                      </a:r>
                      <a:endParaRPr lang="pt-BR" sz="1400" b="1" dirty="0"/>
                    </a:p>
                  </a:txBody>
                  <a:tcPr marL="84051" marR="84051" marT="42025" marB="42025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Baciloscopia</a:t>
                      </a:r>
                      <a:endParaRPr lang="en-US" dirty="0"/>
                    </a:p>
                  </a:txBody>
                  <a:tcPr marL="84051" marR="84051" marT="42025" marB="42025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4051" marR="84051" marT="42025" marB="42025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Xpert</a:t>
                      </a:r>
                      <a:endParaRPr lang="en-US" dirty="0"/>
                    </a:p>
                  </a:txBody>
                  <a:tcPr marL="84051" marR="84051" marT="42025" marB="42025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dirty="0" smtClean="0"/>
                    </a:p>
                  </a:txBody>
                  <a:tcPr marL="84051" marR="84051" marT="42025" marB="420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64160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84051" marR="84051" marT="42025" marB="42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Unidade A (RJ)</a:t>
                      </a:r>
                    </a:p>
                  </a:txBody>
                  <a:tcPr marL="84051" marR="84051" marT="42025" marB="420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/>
                        <a:t>Unidade </a:t>
                      </a:r>
                      <a:r>
                        <a:rPr lang="pt-BR" sz="1200" b="0" dirty="0" err="1" smtClean="0"/>
                        <a:t>B</a:t>
                      </a:r>
                      <a:r>
                        <a:rPr lang="pt-BR" sz="1200" b="0" dirty="0" smtClean="0"/>
                        <a:t> (RJ)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dirty="0" smtClean="0"/>
                    </a:p>
                  </a:txBody>
                  <a:tcPr marL="84051" marR="84051" marT="42025" marB="420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baseline="0" dirty="0" smtClean="0"/>
                        <a:t>Unidade C (</a:t>
                      </a:r>
                      <a:r>
                        <a:rPr lang="pt-BR" sz="1200" b="0" dirty="0" smtClean="0"/>
                        <a:t>Manaus</a:t>
                      </a:r>
                      <a:r>
                        <a:rPr lang="pt-BR" sz="1200" b="0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dirty="0" smtClean="0"/>
                    </a:p>
                  </a:txBody>
                  <a:tcPr marL="84051" marR="84051" marT="42025" marB="42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Unidade A (RJ)</a:t>
                      </a:r>
                    </a:p>
                  </a:txBody>
                  <a:tcPr marL="84051" marR="84051" marT="42025" marB="420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/>
                        <a:t>Unidade </a:t>
                      </a:r>
                      <a:r>
                        <a:rPr lang="pt-BR" sz="1200" b="0" dirty="0" err="1" smtClean="0"/>
                        <a:t>B</a:t>
                      </a:r>
                      <a:r>
                        <a:rPr lang="pt-BR" sz="1200" b="0" dirty="0" smtClean="0"/>
                        <a:t> (RJ)</a:t>
                      </a:r>
                    </a:p>
                  </a:txBody>
                  <a:tcPr marL="84051" marR="84051" marT="42025" marB="420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baseline="0" dirty="0" smtClean="0"/>
                        <a:t>Unidade C (</a:t>
                      </a:r>
                      <a:r>
                        <a:rPr lang="pt-BR" sz="1200" b="0" dirty="0" smtClean="0"/>
                        <a:t>Manaus</a:t>
                      </a:r>
                      <a:r>
                        <a:rPr lang="pt-BR" sz="1200" b="0" baseline="0" dirty="0" smtClean="0"/>
                        <a:t>)</a:t>
                      </a:r>
                    </a:p>
                  </a:txBody>
                  <a:tcPr marL="84051" marR="84051" marT="42025" marB="42025"/>
                </a:tc>
              </a:tr>
              <a:tr h="32145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Depreciação</a:t>
                      </a:r>
                      <a:endParaRPr lang="pt-BR" sz="1400" dirty="0"/>
                    </a:p>
                  </a:txBody>
                  <a:tcPr marL="84051" marR="84051" marT="42025" marB="420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2,51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2,81</a:t>
                      </a:r>
                      <a:endParaRPr lang="en-US" sz="180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2,14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4,18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4,03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2,04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145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Equipamentos</a:t>
                      </a:r>
                      <a:endParaRPr lang="pt-BR" sz="1400" dirty="0"/>
                    </a:p>
                  </a:txBody>
                  <a:tcPr marL="84051" marR="84051" marT="42025" marB="420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1,34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0,85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0,97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4,07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3,96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2,42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145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RH</a:t>
                      </a:r>
                      <a:endParaRPr lang="pt-BR" sz="1400" dirty="0"/>
                    </a:p>
                  </a:txBody>
                  <a:tcPr marL="84051" marR="84051" marT="42025" marB="420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5,18</a:t>
                      </a:r>
                      <a:endParaRPr lang="en-US" sz="180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3,76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15,87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3,71</a:t>
                      </a:r>
                      <a:endParaRPr lang="en-US" sz="180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3,01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13,27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0248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Reagentes</a:t>
                      </a:r>
                      <a:r>
                        <a:rPr lang="pt-BR" sz="1400" baseline="0" dirty="0" smtClean="0"/>
                        <a:t> e outros insumos</a:t>
                      </a:r>
                      <a:endParaRPr lang="pt-BR" sz="1400" dirty="0"/>
                    </a:p>
                  </a:txBody>
                  <a:tcPr marL="84051" marR="84051" marT="42025" marB="420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2,35</a:t>
                      </a:r>
                      <a:endParaRPr lang="en-US" sz="180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2,35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2,35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22,01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22,01</a:t>
                      </a:r>
                      <a:endParaRPr lang="en-US" sz="180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22,01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1450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Total</a:t>
                      </a:r>
                      <a:endParaRPr lang="pt-BR" sz="1400" b="1" dirty="0"/>
                    </a:p>
                  </a:txBody>
                  <a:tcPr marL="84051" marR="84051" marT="42025" marB="420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11,38</a:t>
                      </a:r>
                      <a:endParaRPr lang="en-US" sz="180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9,76</a:t>
                      </a:r>
                      <a:endParaRPr lang="en-US" sz="180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21,33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33,97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33,02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39,74 </a:t>
                      </a:r>
                      <a:endParaRPr lang="en-US" sz="180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83568" y="2123564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n-lt"/>
              </a:rPr>
              <a:t>Custo por categoria (</a:t>
            </a:r>
            <a:r>
              <a:rPr lang="pt-BR" dirty="0">
                <a:latin typeface="+mn-lt"/>
              </a:rPr>
              <a:t>US$/2012)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4581128"/>
            <a:ext cx="75608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80112" y="4941168"/>
            <a:ext cx="266429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80312" y="1547500"/>
            <a:ext cx="133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Resultados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3"/>
          <p:cNvSpPr>
            <a:spLocks noGrp="1"/>
          </p:cNvSpPr>
          <p:nvPr>
            <p:ph type="title"/>
          </p:nvPr>
        </p:nvSpPr>
        <p:spPr>
          <a:xfrm>
            <a:off x="2195736" y="2852936"/>
            <a:ext cx="4966446" cy="13984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solidFill>
                  <a:srgbClr val="FFFFFF"/>
                </a:solidFill>
              </a:rPr>
              <a:t>Evaluation of the incorporation of the </a:t>
            </a:r>
            <a:r>
              <a:rPr lang="en-US" sz="3600" b="1" dirty="0" err="1" smtClean="0">
                <a:solidFill>
                  <a:srgbClr val="000090"/>
                </a:solidFill>
              </a:rPr>
              <a:t>Aceitabilidade</a:t>
            </a:r>
            <a:r>
              <a:rPr lang="en-US" sz="3600" b="1" dirty="0" smtClean="0">
                <a:solidFill>
                  <a:srgbClr val="000090"/>
                </a:solidFill>
              </a:rPr>
              <a:t>: </a:t>
            </a:r>
            <a:r>
              <a:rPr lang="en-US" sz="3600" b="1" dirty="0" err="1" smtClean="0">
                <a:solidFill>
                  <a:srgbClr val="000090"/>
                </a:solidFill>
              </a:rPr>
              <a:t>estudo</a:t>
            </a:r>
            <a:r>
              <a:rPr lang="en-US" sz="3600" b="1" dirty="0" smtClean="0">
                <a:solidFill>
                  <a:srgbClr val="000090"/>
                </a:solidFill>
              </a:rPr>
              <a:t> </a:t>
            </a:r>
            <a:r>
              <a:rPr lang="en-US" sz="3600" b="1" dirty="0" err="1" smtClean="0">
                <a:solidFill>
                  <a:srgbClr val="000090"/>
                </a:solidFill>
              </a:rPr>
              <a:t>qualitativo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23729" y="4653136"/>
            <a:ext cx="5040560" cy="1872208"/>
          </a:xfrm>
        </p:spPr>
        <p:txBody>
          <a:bodyPr>
            <a:normAutofit/>
          </a:bodyPr>
          <a:lstStyle/>
          <a:p>
            <a:pPr marL="635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r>
              <a:rPr lang="pt-BR" sz="2000" dirty="0">
                <a:solidFill>
                  <a:srgbClr val="002060"/>
                </a:solidFill>
                <a:cs typeface="MS PGothic" charset="0"/>
              </a:rPr>
              <a:t>Kenneth Camargo (IMS/UERJ)</a:t>
            </a:r>
          </a:p>
          <a:p>
            <a:pPr marL="635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r>
              <a:rPr lang="pt-BR" sz="2000" dirty="0">
                <a:solidFill>
                  <a:srgbClr val="002060"/>
                </a:solidFill>
                <a:cs typeface="MS PGothic" charset="0"/>
              </a:rPr>
              <a:t>Carla Ribeiro Guedes</a:t>
            </a:r>
          </a:p>
          <a:p>
            <a:pPr marL="635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r>
              <a:rPr lang="pt-BR" sz="2000" dirty="0" err="1">
                <a:solidFill>
                  <a:srgbClr val="002060"/>
                </a:solidFill>
                <a:cs typeface="MS PGothic" charset="0"/>
              </a:rPr>
              <a:t>Raphaella</a:t>
            </a:r>
            <a:r>
              <a:rPr lang="pt-BR" sz="2000" dirty="0">
                <a:solidFill>
                  <a:srgbClr val="002060"/>
                </a:solidFill>
                <a:cs typeface="MS PGothic" charset="0"/>
              </a:rPr>
              <a:t> Fagundes </a:t>
            </a:r>
            <a:r>
              <a:rPr lang="pt-BR" sz="2000" dirty="0" err="1">
                <a:solidFill>
                  <a:srgbClr val="002060"/>
                </a:solidFill>
                <a:cs typeface="MS PGothic" charset="0"/>
              </a:rPr>
              <a:t>Daros</a:t>
            </a:r>
            <a:endParaRPr lang="pt-BR" sz="2000" dirty="0">
              <a:solidFill>
                <a:srgbClr val="002060"/>
              </a:solidFill>
              <a:cs typeface="MS PGothic" charset="0"/>
            </a:endParaRPr>
          </a:p>
          <a:p>
            <a:pPr marL="635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r>
              <a:rPr lang="pt-BR" sz="2000" dirty="0">
                <a:solidFill>
                  <a:srgbClr val="002060"/>
                </a:solidFill>
                <a:cs typeface="MS PGothic" charset="0"/>
              </a:rPr>
              <a:t>Cristiane Thiago</a:t>
            </a:r>
          </a:p>
          <a:p>
            <a:pPr marL="63500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r>
              <a:rPr lang="pt-BR" sz="2000" dirty="0">
                <a:solidFill>
                  <a:srgbClr val="002060"/>
                </a:solidFill>
                <a:cs typeface="MS PGothic" charset="0"/>
              </a:rPr>
              <a:t>Larissa  de Siqueira </a:t>
            </a:r>
            <a:r>
              <a:rPr lang="pt-BR" sz="2000" dirty="0" err="1">
                <a:solidFill>
                  <a:srgbClr val="002060"/>
                </a:solidFill>
                <a:cs typeface="MS PGothic" charset="0"/>
              </a:rPr>
              <a:t>Fernan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764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635081" cy="41715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Pacientes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relataram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redução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</a:rPr>
              <a:t>significativa</a:t>
            </a:r>
            <a:r>
              <a:rPr lang="en-US" b="1" dirty="0" smtClean="0">
                <a:solidFill>
                  <a:schemeClr val="accent3"/>
                </a:solidFill>
              </a:rPr>
              <a:t> no tempo </a:t>
            </a:r>
            <a:r>
              <a:rPr lang="en-US" dirty="0" smtClean="0"/>
              <a:t>entre </a:t>
            </a:r>
            <a:r>
              <a:rPr lang="en-US" dirty="0" err="1" smtClean="0"/>
              <a:t>diagnóstico</a:t>
            </a:r>
            <a:r>
              <a:rPr lang="en-US" dirty="0" smtClean="0"/>
              <a:t> </a:t>
            </a:r>
            <a:r>
              <a:rPr lang="en-US" dirty="0" err="1" smtClean="0"/>
              <a:t>clínico</a:t>
            </a:r>
            <a:r>
              <a:rPr lang="en-US" dirty="0" smtClean="0"/>
              <a:t> e </a:t>
            </a:r>
            <a:r>
              <a:rPr lang="en-US" dirty="0" err="1" smtClean="0"/>
              <a:t>confirmação</a:t>
            </a:r>
            <a:r>
              <a:rPr lang="en-US" dirty="0" smtClean="0"/>
              <a:t> </a:t>
            </a:r>
            <a:r>
              <a:rPr lang="en-US" dirty="0" err="1" smtClean="0"/>
              <a:t>bacteriológica</a:t>
            </a:r>
            <a:r>
              <a:rPr lang="en-US" dirty="0" smtClean="0"/>
              <a:t> (de 2 </a:t>
            </a:r>
            <a:r>
              <a:rPr lang="en-US" dirty="0" err="1" smtClean="0"/>
              <a:t>semanas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3 </a:t>
            </a:r>
            <a:r>
              <a:rPr lang="en-US" dirty="0" err="1" smtClean="0"/>
              <a:t>dias</a:t>
            </a:r>
            <a:r>
              <a:rPr lang="en-US" dirty="0" smtClean="0"/>
              <a:t>, </a:t>
            </a:r>
            <a:r>
              <a:rPr lang="en-US" dirty="0" err="1" smtClean="0"/>
              <a:t>aprox</a:t>
            </a:r>
            <a:r>
              <a:rPr lang="en-US" dirty="0" smtClean="0"/>
              <a:t>.).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b="1" dirty="0" err="1" smtClean="0">
                <a:solidFill>
                  <a:srgbClr val="E2751D"/>
                </a:solidFill>
              </a:rPr>
              <a:t>Tratamento</a:t>
            </a:r>
            <a:r>
              <a:rPr lang="en-US" b="1" dirty="0" smtClean="0">
                <a:solidFill>
                  <a:srgbClr val="E2751D"/>
                </a:solidFill>
              </a:rPr>
              <a:t> </a:t>
            </a:r>
            <a:r>
              <a:rPr lang="en-US" b="1" dirty="0" err="1" smtClean="0">
                <a:solidFill>
                  <a:srgbClr val="E2751D"/>
                </a:solidFill>
              </a:rPr>
              <a:t>iniciado</a:t>
            </a:r>
            <a:r>
              <a:rPr lang="en-US" b="1" dirty="0" smtClean="0">
                <a:solidFill>
                  <a:srgbClr val="E2751D"/>
                </a:solidFill>
              </a:rPr>
              <a:t> antes da </a:t>
            </a:r>
            <a:r>
              <a:rPr lang="en-US" b="1" dirty="0" err="1" smtClean="0">
                <a:solidFill>
                  <a:srgbClr val="E2751D"/>
                </a:solidFill>
              </a:rPr>
              <a:t>confirmação</a:t>
            </a:r>
            <a:r>
              <a:rPr lang="en-US" b="1" dirty="0" smtClean="0">
                <a:solidFill>
                  <a:srgbClr val="E2751D"/>
                </a:solidFill>
              </a:rPr>
              <a:t> </a:t>
            </a:r>
            <a:r>
              <a:rPr lang="en-US" b="1" dirty="0" err="1" smtClean="0">
                <a:solidFill>
                  <a:srgbClr val="E2751D"/>
                </a:solidFill>
              </a:rPr>
              <a:t>diagnóstica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mesmo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depois</a:t>
            </a:r>
            <a:r>
              <a:rPr lang="en-US" dirty="0" smtClean="0">
                <a:solidFill>
                  <a:schemeClr val="tx1"/>
                </a:solidFill>
              </a:rPr>
              <a:t> da </a:t>
            </a:r>
            <a:r>
              <a:rPr lang="en-US" dirty="0" err="1" smtClean="0">
                <a:solidFill>
                  <a:schemeClr val="tx1"/>
                </a:solidFill>
              </a:rPr>
              <a:t>implementação</a:t>
            </a:r>
            <a:r>
              <a:rPr lang="en-US" dirty="0" smtClean="0">
                <a:solidFill>
                  <a:schemeClr val="tx1"/>
                </a:solidFill>
              </a:rPr>
              <a:t> da </a:t>
            </a:r>
            <a:r>
              <a:rPr lang="en-US" dirty="0" err="1" smtClean="0">
                <a:solidFill>
                  <a:schemeClr val="tx1"/>
                </a:solidFill>
              </a:rPr>
              <a:t>tecnologia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u="sng" dirty="0" err="1">
                <a:solidFill>
                  <a:schemeClr val="tx1"/>
                </a:solidFill>
              </a:rPr>
              <a:t>houve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mudança</a:t>
            </a:r>
            <a:r>
              <a:rPr lang="en-US" u="sng" dirty="0">
                <a:solidFill>
                  <a:schemeClr val="tx1"/>
                </a:solidFill>
              </a:rPr>
              <a:t> posterior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err="1" smtClean="0"/>
              <a:t>Nenhuma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E2751D"/>
                </a:solidFill>
              </a:rPr>
              <a:t>resistência</a:t>
            </a:r>
            <a:r>
              <a:rPr lang="en-US" b="1" dirty="0" smtClean="0">
                <a:solidFill>
                  <a:srgbClr val="E2751D"/>
                </a:solidFill>
              </a:rPr>
              <a:t> </a:t>
            </a:r>
            <a:r>
              <a:rPr lang="en-US" b="1" dirty="0" err="1" smtClean="0">
                <a:solidFill>
                  <a:srgbClr val="E2751D"/>
                </a:solidFill>
              </a:rPr>
              <a:t>à</a:t>
            </a:r>
            <a:r>
              <a:rPr lang="en-US" b="1" dirty="0" smtClean="0">
                <a:solidFill>
                  <a:srgbClr val="E2751D"/>
                </a:solidFill>
              </a:rPr>
              <a:t> nova </a:t>
            </a:r>
            <a:r>
              <a:rPr lang="en-US" b="1" dirty="0" err="1" smtClean="0">
                <a:solidFill>
                  <a:srgbClr val="E2751D"/>
                </a:solidFill>
              </a:rPr>
              <a:t>tecnologia</a:t>
            </a:r>
            <a:r>
              <a:rPr lang="en-US" b="1" dirty="0" smtClean="0">
                <a:solidFill>
                  <a:srgbClr val="E2751D"/>
                </a:solidFill>
              </a:rPr>
              <a:t> </a:t>
            </a:r>
            <a:r>
              <a:rPr lang="en-US" b="1" dirty="0" err="1" smtClean="0">
                <a:solidFill>
                  <a:srgbClr val="E2751D"/>
                </a:solidFill>
              </a:rPr>
              <a:t>nos</a:t>
            </a:r>
            <a:r>
              <a:rPr lang="en-US" b="1" dirty="0" smtClean="0">
                <a:solidFill>
                  <a:srgbClr val="E2751D"/>
                </a:solidFill>
              </a:rPr>
              <a:t> </a:t>
            </a:r>
            <a:r>
              <a:rPr lang="en-US" b="1" dirty="0" err="1" smtClean="0">
                <a:solidFill>
                  <a:srgbClr val="E2751D"/>
                </a:solidFill>
              </a:rPr>
              <a:t>laboratórios</a:t>
            </a:r>
            <a:r>
              <a:rPr lang="en-US" b="1" dirty="0" smtClean="0">
                <a:solidFill>
                  <a:srgbClr val="E2751D"/>
                </a:solidFill>
              </a:rPr>
              <a:t> </a:t>
            </a:r>
            <a:r>
              <a:rPr lang="en-US" dirty="0" smtClean="0"/>
              <a:t>entre </a:t>
            </a:r>
            <a:r>
              <a:rPr lang="en-US" dirty="0" err="1" smtClean="0"/>
              <a:t>técnicos</a:t>
            </a:r>
            <a:r>
              <a:rPr lang="en-US" dirty="0" smtClean="0"/>
              <a:t>, </a:t>
            </a:r>
            <a:r>
              <a:rPr lang="en-US" dirty="0" err="1" smtClean="0"/>
              <a:t>continuam</a:t>
            </a:r>
            <a:r>
              <a:rPr lang="en-US" dirty="0" smtClean="0"/>
              <a:t> </a:t>
            </a:r>
            <a:r>
              <a:rPr lang="en-US" dirty="0" err="1" smtClean="0"/>
              <a:t>responsáveis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teste</a:t>
            </a:r>
            <a:r>
              <a:rPr lang="en-US" dirty="0"/>
              <a:t> </a:t>
            </a:r>
            <a:r>
              <a:rPr lang="en-US" dirty="0" err="1" smtClean="0"/>
              <a:t>mesmo</a:t>
            </a:r>
            <a:r>
              <a:rPr lang="en-US" dirty="0" smtClean="0"/>
              <a:t> com a </a:t>
            </a:r>
            <a:r>
              <a:rPr lang="en-US" dirty="0" err="1" smtClean="0"/>
              <a:t>mudança</a:t>
            </a:r>
            <a:r>
              <a:rPr lang="en-US" dirty="0" smtClean="0"/>
              <a:t> do </a:t>
            </a:r>
            <a:r>
              <a:rPr lang="en-US" dirty="0" err="1" smtClean="0"/>
              <a:t>processo</a:t>
            </a:r>
            <a:r>
              <a:rPr lang="en-US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en-US" b="1" dirty="0" err="1" smtClean="0">
                <a:solidFill>
                  <a:srgbClr val="FF6600"/>
                </a:solidFill>
              </a:rPr>
              <a:t>Sistema</a:t>
            </a:r>
            <a:r>
              <a:rPr lang="en-US" b="1" dirty="0" smtClean="0">
                <a:solidFill>
                  <a:srgbClr val="FF6600"/>
                </a:solidFill>
              </a:rPr>
              <a:t> de </a:t>
            </a:r>
            <a:r>
              <a:rPr lang="en-US" b="1" dirty="0" err="1" smtClean="0">
                <a:solidFill>
                  <a:srgbClr val="FF6600"/>
                </a:solidFill>
              </a:rPr>
              <a:t>informação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um </a:t>
            </a:r>
            <a:r>
              <a:rPr lang="en-US" dirty="0" err="1" smtClean="0"/>
              <a:t>gargalo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35558"/>
            <a:ext cx="65527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Aceitabilidade</a:t>
            </a:r>
            <a:endParaRPr lang="en-US" sz="3200" dirty="0" smtClean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4155" y="1547500"/>
            <a:ext cx="150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Estudo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Quali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2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7499177" cy="417646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Xpert</a:t>
            </a:r>
            <a:r>
              <a:rPr lang="en-US" dirty="0" smtClean="0"/>
              <a:t> </a:t>
            </a:r>
            <a:r>
              <a:rPr lang="en-US" dirty="0" err="1" smtClean="0"/>
              <a:t>aumenta</a:t>
            </a:r>
            <a:r>
              <a:rPr lang="en-US" dirty="0" smtClean="0"/>
              <a:t> </a:t>
            </a:r>
            <a:r>
              <a:rPr lang="en-US" dirty="0" err="1" smtClean="0"/>
              <a:t>detecção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34% </a:t>
            </a:r>
            <a:r>
              <a:rPr lang="en-US" dirty="0" err="1" smtClean="0"/>
              <a:t>comparado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bacioloscopia</a:t>
            </a:r>
            <a:endParaRPr lang="en-US" dirty="0" smtClean="0"/>
          </a:p>
          <a:p>
            <a:r>
              <a:rPr lang="en-US" dirty="0" err="1" smtClean="0"/>
              <a:t>Detecção</a:t>
            </a:r>
            <a:r>
              <a:rPr lang="en-US" dirty="0" smtClean="0"/>
              <a:t> da </a:t>
            </a:r>
            <a:r>
              <a:rPr lang="en-US" dirty="0" err="1" smtClean="0"/>
              <a:t>resistência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RIF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vantagem</a:t>
            </a:r>
            <a:endParaRPr lang="en-US" dirty="0" smtClean="0"/>
          </a:p>
          <a:p>
            <a:r>
              <a:rPr lang="en-US" dirty="0" err="1" smtClean="0"/>
              <a:t>Impacto</a:t>
            </a:r>
            <a:r>
              <a:rPr lang="en-US" dirty="0" smtClean="0"/>
              <a:t> no tempo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início</a:t>
            </a:r>
            <a:r>
              <a:rPr lang="en-US" dirty="0" smtClean="0"/>
              <a:t> do </a:t>
            </a:r>
            <a:r>
              <a:rPr lang="en-US" dirty="0" err="1" smtClean="0"/>
              <a:t>tratamento</a:t>
            </a:r>
            <a:r>
              <a:rPr lang="en-US" dirty="0" smtClean="0"/>
              <a:t> 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notificação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pendentes</a:t>
            </a:r>
            <a:r>
              <a:rPr lang="en-US" dirty="0" smtClean="0"/>
              <a:t>  (SINAN)</a:t>
            </a:r>
          </a:p>
          <a:p>
            <a:r>
              <a:rPr lang="en-US" dirty="0" err="1" smtClean="0"/>
              <a:t>Implementação</a:t>
            </a:r>
            <a:r>
              <a:rPr lang="en-US" dirty="0" smtClean="0"/>
              <a:t> </a:t>
            </a:r>
            <a:r>
              <a:rPr lang="en-US" dirty="0" err="1" smtClean="0"/>
              <a:t>fácil</a:t>
            </a:r>
            <a:endParaRPr lang="en-US" dirty="0" smtClean="0"/>
          </a:p>
          <a:p>
            <a:r>
              <a:rPr lang="en-US" dirty="0" err="1" smtClean="0"/>
              <a:t>Xpert</a:t>
            </a:r>
            <a:r>
              <a:rPr lang="en-US" dirty="0" smtClean="0"/>
              <a:t> MTB/ Rif </a:t>
            </a:r>
            <a:r>
              <a:rPr lang="en-US" dirty="0" err="1" smtClean="0"/>
              <a:t>provavelmente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custo-efetivo</a:t>
            </a:r>
            <a:endParaRPr lang="en-US" dirty="0" smtClean="0"/>
          </a:p>
          <a:p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aceito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laboratório</a:t>
            </a:r>
            <a:r>
              <a:rPr lang="en-US" dirty="0" smtClean="0"/>
              <a:t> </a:t>
            </a:r>
            <a:r>
              <a:rPr lang="en-US" dirty="0" err="1" smtClean="0"/>
              <a:t>apesar</a:t>
            </a:r>
            <a:r>
              <a:rPr lang="en-US" dirty="0" smtClean="0"/>
              <a:t> da </a:t>
            </a:r>
            <a:r>
              <a:rPr lang="en-US" dirty="0" err="1" smtClean="0"/>
              <a:t>mudança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rotinas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Retira</a:t>
            </a:r>
            <a:r>
              <a:rPr lang="en-US" dirty="0" smtClean="0"/>
              <a:t> um </a:t>
            </a:r>
            <a:r>
              <a:rPr lang="en-US" dirty="0" err="1" smtClean="0"/>
              <a:t>véu</a:t>
            </a:r>
            <a:r>
              <a:rPr lang="en-US" dirty="0" smtClean="0"/>
              <a:t>”: </a:t>
            </a:r>
            <a:r>
              <a:rPr lang="en-US" dirty="0" err="1" smtClean="0"/>
              <a:t>melhora</a:t>
            </a:r>
            <a:r>
              <a:rPr lang="en-US" dirty="0" smtClean="0"/>
              <a:t> </a:t>
            </a:r>
            <a:r>
              <a:rPr lang="en-US" dirty="0" err="1" smtClean="0"/>
              <a:t>detecção</a:t>
            </a:r>
            <a:r>
              <a:rPr lang="en-US" dirty="0" smtClean="0"/>
              <a:t> e </a:t>
            </a:r>
            <a:r>
              <a:rPr lang="en-US" dirty="0" err="1" smtClean="0"/>
              <a:t>antecipa</a:t>
            </a:r>
            <a:r>
              <a:rPr lang="en-US" dirty="0" smtClean="0"/>
              <a:t> </a:t>
            </a:r>
            <a:r>
              <a:rPr lang="en-US" dirty="0" err="1" smtClean="0"/>
              <a:t>diagnóstico</a:t>
            </a:r>
            <a:r>
              <a:rPr lang="en-US" dirty="0" smtClean="0"/>
              <a:t> de </a:t>
            </a:r>
            <a:r>
              <a:rPr lang="en-US" dirty="0" err="1" smtClean="0"/>
              <a:t>resistência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5558"/>
            <a:ext cx="65527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Resumo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dos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achados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no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Brasil</a:t>
            </a:r>
            <a:endParaRPr lang="en-US" sz="3200" b="1" dirty="0" smtClean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1547500"/>
            <a:ext cx="139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Conclusões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Proposta</a:t>
            </a:r>
            <a:r>
              <a:rPr lang="en-US" dirty="0" smtClean="0"/>
              <a:t> de </a:t>
            </a:r>
            <a:r>
              <a:rPr lang="en-US" dirty="0" err="1" smtClean="0"/>
              <a:t>Implementação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Draurio</a:t>
            </a:r>
            <a:r>
              <a:rPr lang="en-US" dirty="0" smtClean="0"/>
              <a:t> </a:t>
            </a:r>
            <a:r>
              <a:rPr lang="en-US" dirty="0" err="1" smtClean="0"/>
              <a:t>Barreira</a:t>
            </a:r>
            <a:r>
              <a:rPr lang="en-US" dirty="0" smtClean="0"/>
              <a:t>, PNCT/ SVS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3"/>
          <p:cNvSpPr>
            <a:spLocks noGrp="1"/>
          </p:cNvSpPr>
          <p:nvPr>
            <p:ph type="title"/>
          </p:nvPr>
        </p:nvSpPr>
        <p:spPr>
          <a:xfrm>
            <a:off x="179388" y="176188"/>
            <a:ext cx="8785225" cy="444500"/>
          </a:xfrm>
        </p:spPr>
        <p:txBody>
          <a:bodyPr/>
          <a:lstStyle/>
          <a:p>
            <a:r>
              <a:rPr lang="pt-BR" sz="2000" b="1" dirty="0" smtClean="0"/>
              <a:t>Contexto Internacional: </a:t>
            </a:r>
            <a:br>
              <a:rPr lang="pt-BR" sz="2000" b="1" dirty="0" smtClean="0"/>
            </a:br>
            <a:r>
              <a:rPr lang="pt-BR" sz="2000" b="1" dirty="0" smtClean="0"/>
              <a:t>Aquisições Globais de </a:t>
            </a:r>
            <a:r>
              <a:rPr lang="pt-BR" sz="2000" b="1" dirty="0" err="1" smtClean="0"/>
              <a:t>Xpert</a:t>
            </a:r>
            <a:r>
              <a:rPr lang="pt-BR" sz="2000" b="1" dirty="0" smtClean="0"/>
              <a:t> MTB/</a:t>
            </a:r>
            <a:r>
              <a:rPr lang="pt-BR" sz="2000" b="1" dirty="0" err="1" smtClean="0"/>
              <a:t>Rif</a:t>
            </a:r>
            <a:r>
              <a:rPr lang="pt-BR" sz="2000" b="1" dirty="0" smtClean="0"/>
              <a:t> - Dez 2010 a Set 2012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61626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835150" y="5291138"/>
          <a:ext cx="2160588" cy="1162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294"/>
                <a:gridCol w="1080294"/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País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Cartuchos </a:t>
                      </a:r>
                      <a:r>
                        <a:rPr lang="pt-BR" sz="1100" b="1" u="none" strike="noStrike" dirty="0" err="1">
                          <a:effectLst/>
                        </a:rPr>
                        <a:t>Xpert</a:t>
                      </a:r>
                      <a:r>
                        <a:rPr lang="pt-BR" sz="1100" b="1" u="none" strike="noStrike" dirty="0">
                          <a:effectLst/>
                        </a:rPr>
                        <a:t> </a:t>
                      </a:r>
                      <a:r>
                        <a:rPr lang="pt-BR" sz="1100" b="1" u="none" strike="noStrike" dirty="0" smtClean="0">
                          <a:effectLst/>
                        </a:rPr>
                        <a:t>MTBRIF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África do Sul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590.000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Quênia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40.000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Índia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36.000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Brasil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33.000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25" marB="0" anchor="ctr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500563" y="5300663"/>
          <a:ext cx="2232025" cy="1152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025"/>
              </a:tblGrid>
              <a:tr h="4189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Aquisições Globais </a:t>
                      </a:r>
                      <a:r>
                        <a:rPr lang="pt-BR" sz="1200" b="1" u="none" strike="noStrike" dirty="0" err="1">
                          <a:effectLst/>
                        </a:rPr>
                        <a:t>GeneXpert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</a:tr>
              <a:tr h="2445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~1,5 </a:t>
                      </a:r>
                      <a:r>
                        <a:rPr lang="pt-BR" sz="1200" u="none" strike="noStrike" dirty="0">
                          <a:effectLst/>
                        </a:rPr>
                        <a:t>milhões de cartuchos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</a:tr>
              <a:tr h="2445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898 </a:t>
                      </a:r>
                      <a:r>
                        <a:rPr lang="pt-BR" sz="1200" u="none" strike="noStrike" dirty="0">
                          <a:effectLst/>
                        </a:rPr>
                        <a:t>equipamentos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</a:tr>
              <a:tr h="2445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4.660 </a:t>
                      </a:r>
                      <a:r>
                        <a:rPr lang="pt-BR" sz="1200" u="none" strike="noStrike" dirty="0">
                          <a:effectLst/>
                        </a:rPr>
                        <a:t>módulos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5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179388" y="320204"/>
            <a:ext cx="8785225" cy="444500"/>
          </a:xfrm>
        </p:spPr>
        <p:txBody>
          <a:bodyPr/>
          <a:lstStyle/>
          <a:p>
            <a:r>
              <a:rPr lang="pt-BR" sz="2000" b="1" dirty="0" smtClean="0"/>
              <a:t>Contexto Internacional: </a:t>
            </a:r>
            <a:br>
              <a:rPr lang="pt-BR" sz="2000" b="1" dirty="0" smtClean="0"/>
            </a:br>
            <a:r>
              <a:rPr lang="pt-BR" sz="2000" b="1" dirty="0" smtClean="0"/>
              <a:t>4 de Dez: Anúncio de aquisição do </a:t>
            </a:r>
            <a:r>
              <a:rPr lang="pt-BR" sz="2000" b="1" dirty="0" err="1" smtClean="0"/>
              <a:t>Xpert</a:t>
            </a:r>
            <a:r>
              <a:rPr lang="pt-BR" sz="2000" b="1" dirty="0" smtClean="0"/>
              <a:t> pelo PEPFAR </a:t>
            </a:r>
            <a:br>
              <a:rPr lang="pt-BR" sz="2000" b="1" dirty="0" smtClean="0"/>
            </a:br>
            <a:r>
              <a:rPr lang="pt-BR" sz="2000" b="1" dirty="0" smtClean="0"/>
              <a:t>para uso na África </a:t>
            </a:r>
            <a:r>
              <a:rPr lang="pt-BR" sz="2000" b="1" dirty="0" err="1" smtClean="0"/>
              <a:t>sub-saariana</a:t>
            </a:r>
            <a:r>
              <a:rPr lang="pt-BR" sz="2000" b="1" dirty="0" smtClean="0"/>
              <a:t> e Mianmar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608" y="1807656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err="1" smtClean="0"/>
              <a:t>Investimento</a:t>
            </a:r>
            <a:r>
              <a:rPr lang="en-GB" dirty="0" smtClean="0"/>
              <a:t> de USD 11 </a:t>
            </a:r>
            <a:r>
              <a:rPr lang="en-GB" dirty="0" err="1" smtClean="0"/>
              <a:t>Milhões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err="1" smtClean="0"/>
              <a:t>Recursos</a:t>
            </a:r>
            <a:r>
              <a:rPr lang="en-GB" dirty="0" smtClean="0"/>
              <a:t> do </a:t>
            </a:r>
            <a:r>
              <a:rPr lang="en-GB" dirty="0" err="1" smtClean="0"/>
              <a:t>Governo</a:t>
            </a:r>
            <a:r>
              <a:rPr lang="en-GB" dirty="0" smtClean="0"/>
              <a:t> Americano </a:t>
            </a:r>
            <a:r>
              <a:rPr lang="en-GB" dirty="0" err="1" smtClean="0"/>
              <a:t>para</a:t>
            </a:r>
            <a:r>
              <a:rPr lang="en-GB" dirty="0" smtClean="0"/>
              <a:t> AIDS, TB e </a:t>
            </a:r>
            <a:r>
              <a:rPr lang="en-GB" dirty="0" err="1" smtClean="0"/>
              <a:t>Malária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err="1" smtClean="0"/>
              <a:t>Compra</a:t>
            </a:r>
            <a:r>
              <a:rPr lang="en-GB" dirty="0" smtClean="0"/>
              <a:t> de 150 </a:t>
            </a:r>
            <a:r>
              <a:rPr lang="en-GB" dirty="0" err="1" smtClean="0"/>
              <a:t>equipamentos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450,000 testes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14 </a:t>
            </a:r>
            <a:r>
              <a:rPr lang="en-GB" dirty="0" err="1" smtClean="0"/>
              <a:t>países</a:t>
            </a:r>
            <a:r>
              <a:rPr lang="en-GB" dirty="0" smtClean="0"/>
              <a:t> de 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carga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África</a:t>
            </a:r>
            <a:r>
              <a:rPr lang="en-GB" dirty="0" smtClean="0"/>
              <a:t> Sub-</a:t>
            </a:r>
            <a:r>
              <a:rPr lang="en-GB" dirty="0" err="1" smtClean="0"/>
              <a:t>Saariana</a:t>
            </a:r>
            <a:r>
              <a:rPr lang="en-GB" dirty="0" smtClean="0"/>
              <a:t> e </a:t>
            </a:r>
            <a:r>
              <a:rPr lang="en-GB" dirty="0" err="1" smtClean="0"/>
              <a:t>Mianmar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r>
              <a:rPr lang="en-GB" dirty="0" err="1" smtClean="0"/>
              <a:t>Previamente</a:t>
            </a:r>
            <a:r>
              <a:rPr lang="en-GB" dirty="0" smtClean="0"/>
              <a:t>,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Agosto</a:t>
            </a:r>
            <a:r>
              <a:rPr lang="en-GB" dirty="0" smtClean="0"/>
              <a:t> de 2012 </a:t>
            </a:r>
            <a:r>
              <a:rPr lang="en-GB" dirty="0" err="1" smtClean="0"/>
              <a:t>foi</a:t>
            </a:r>
            <a:r>
              <a:rPr lang="en-GB" dirty="0" smtClean="0"/>
              <a:t> </a:t>
            </a:r>
            <a:r>
              <a:rPr lang="en-GB" dirty="0" err="1" smtClean="0"/>
              <a:t>anunciada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parceria</a:t>
            </a:r>
            <a:r>
              <a:rPr lang="en-GB" dirty="0" smtClean="0"/>
              <a:t> entre PEPFAR, USAID, UNITAID e a Bill </a:t>
            </a:r>
            <a:r>
              <a:rPr lang="en-GB" dirty="0"/>
              <a:t>&amp; Melinda Gates Foundation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reduzir</a:t>
            </a:r>
            <a:r>
              <a:rPr lang="en-GB" dirty="0" smtClean="0"/>
              <a:t> o </a:t>
            </a:r>
            <a:r>
              <a:rPr lang="en-GB" dirty="0" err="1" smtClean="0"/>
              <a:t>preço</a:t>
            </a:r>
            <a:r>
              <a:rPr lang="en-GB" dirty="0" smtClean="0"/>
              <a:t> do </a:t>
            </a:r>
            <a:r>
              <a:rPr lang="en-GB" dirty="0" err="1" smtClean="0"/>
              <a:t>cartucho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40% (de US$</a:t>
            </a:r>
            <a:r>
              <a:rPr lang="en-GB" dirty="0"/>
              <a:t>16.86 </a:t>
            </a:r>
            <a:r>
              <a:rPr lang="en-GB" dirty="0" err="1" smtClean="0"/>
              <a:t>para</a:t>
            </a:r>
            <a:r>
              <a:rPr lang="en-GB" dirty="0" smtClean="0"/>
              <a:t> US$</a:t>
            </a:r>
            <a:r>
              <a:rPr lang="en-GB" dirty="0"/>
              <a:t>9.98</a:t>
            </a:r>
            <a:r>
              <a:rPr lang="en-GB" dirty="0" smtClean="0"/>
              <a:t>)</a:t>
            </a:r>
            <a:r>
              <a:rPr lang="en-GB" dirty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145 </a:t>
            </a:r>
            <a:r>
              <a:rPr lang="en-GB" dirty="0" err="1" smtClean="0"/>
              <a:t>países</a:t>
            </a:r>
            <a:r>
              <a:rPr lang="en-GB" dirty="0" smtClean="0"/>
              <a:t> </a:t>
            </a:r>
            <a:r>
              <a:rPr lang="en-GB" dirty="0" err="1" smtClean="0"/>
              <a:t>elegíveis</a:t>
            </a:r>
            <a:r>
              <a:rPr lang="en-GB" dirty="0" smtClean="0"/>
              <a:t> (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carga</a:t>
            </a:r>
            <a:r>
              <a:rPr lang="en-GB" dirty="0" smtClean="0"/>
              <a:t> e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desenvolvimento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2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Estratégia de Implantação do Xpert MTB/Rif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7772400" cy="49688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2000" b="1" kern="1200" dirty="0" smtClean="0">
                <a:solidFill>
                  <a:srgbClr val="002060"/>
                </a:solidFill>
              </a:rPr>
              <a:t>CRITÉRIOS (Grupo Técnico)</a:t>
            </a:r>
            <a:endParaRPr lang="pt-BR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pt-BR" sz="2000" kern="12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sz="2000" kern="1200" dirty="0" smtClean="0">
                <a:solidFill>
                  <a:srgbClr val="002060"/>
                </a:solidFill>
              </a:rPr>
              <a:t>Municípios </a:t>
            </a:r>
            <a:r>
              <a:rPr lang="pt-BR" sz="2000" kern="1200" dirty="0">
                <a:solidFill>
                  <a:srgbClr val="002060"/>
                </a:solidFill>
              </a:rPr>
              <a:t>com mais de 200 casos novos de 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t-BR" sz="2000" kern="1200" dirty="0">
                <a:solidFill>
                  <a:srgbClr val="002060"/>
                </a:solidFill>
              </a:rPr>
              <a:t> </a:t>
            </a:r>
            <a:r>
              <a:rPr lang="pt-BR" sz="2000" kern="1200" dirty="0" smtClean="0">
                <a:solidFill>
                  <a:srgbClr val="002060"/>
                </a:solidFill>
              </a:rPr>
              <a:t>    tuberculose </a:t>
            </a:r>
            <a:r>
              <a:rPr lang="pt-BR" sz="2000" kern="1200" dirty="0">
                <a:solidFill>
                  <a:srgbClr val="002060"/>
                </a:solidFill>
              </a:rPr>
              <a:t>no ano de </a:t>
            </a:r>
            <a:r>
              <a:rPr lang="pt-BR" sz="2000" kern="1200" dirty="0" smtClean="0">
                <a:solidFill>
                  <a:srgbClr val="002060"/>
                </a:solidFill>
              </a:rPr>
              <a:t>2011</a:t>
            </a:r>
          </a:p>
          <a:p>
            <a:pPr>
              <a:spcBef>
                <a:spcPct val="0"/>
              </a:spcBef>
              <a:defRPr/>
            </a:pPr>
            <a:endParaRPr lang="pt-BR" sz="2000" kern="12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sz="2000" kern="1200" dirty="0" smtClean="0">
                <a:solidFill>
                  <a:srgbClr val="002060"/>
                </a:solidFill>
              </a:rPr>
              <a:t>Capitais </a:t>
            </a:r>
            <a:r>
              <a:rPr lang="pt-BR" sz="2000" kern="1200" dirty="0">
                <a:solidFill>
                  <a:srgbClr val="002060"/>
                </a:solidFill>
              </a:rPr>
              <a:t>de estado </a:t>
            </a:r>
            <a:r>
              <a:rPr lang="pt-BR" sz="2000" kern="1200" dirty="0" smtClean="0">
                <a:solidFill>
                  <a:srgbClr val="002060"/>
                </a:solidFill>
              </a:rPr>
              <a:t>que não foram incluídas no critério acima (notificaram menos de 200 casos novos </a:t>
            </a:r>
            <a:r>
              <a:rPr lang="pt-BR" sz="2000" kern="1200" dirty="0">
                <a:solidFill>
                  <a:srgbClr val="002060"/>
                </a:solidFill>
              </a:rPr>
              <a:t>em </a:t>
            </a:r>
            <a:r>
              <a:rPr lang="pt-BR" sz="2000" kern="1200" dirty="0" smtClean="0">
                <a:solidFill>
                  <a:srgbClr val="002060"/>
                </a:solidFill>
              </a:rPr>
              <a:t>2011)</a:t>
            </a:r>
          </a:p>
          <a:p>
            <a:pPr>
              <a:spcBef>
                <a:spcPct val="0"/>
              </a:spcBef>
              <a:defRPr/>
            </a:pPr>
            <a:endParaRPr lang="pt-BR" sz="2000" kern="12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sz="2000" kern="1200" dirty="0" smtClean="0">
                <a:solidFill>
                  <a:srgbClr val="002060"/>
                </a:solidFill>
              </a:rPr>
              <a:t>Municípios </a:t>
            </a:r>
            <a:r>
              <a:rPr lang="pt-BR" sz="2000" kern="1200" dirty="0">
                <a:solidFill>
                  <a:srgbClr val="002060"/>
                </a:solidFill>
              </a:rPr>
              <a:t>de fronteira </a:t>
            </a:r>
            <a:r>
              <a:rPr lang="pt-BR" sz="2000" kern="1200" dirty="0" smtClean="0">
                <a:solidFill>
                  <a:srgbClr val="002060"/>
                </a:solidFill>
              </a:rPr>
              <a:t>e/ou </a:t>
            </a:r>
            <a:r>
              <a:rPr lang="pt-BR" sz="2000" kern="1200" dirty="0">
                <a:solidFill>
                  <a:srgbClr val="002060"/>
                </a:solidFill>
              </a:rPr>
              <a:t>com população indígena  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t-BR" sz="2000" kern="1200" dirty="0" smtClean="0">
                <a:solidFill>
                  <a:srgbClr val="002060"/>
                </a:solidFill>
              </a:rPr>
              <a:t>     com </a:t>
            </a:r>
            <a:r>
              <a:rPr lang="pt-BR" sz="2000" kern="1200" dirty="0">
                <a:solidFill>
                  <a:srgbClr val="002060"/>
                </a:solidFill>
              </a:rPr>
              <a:t>mais de 50 casos novos notificados em </a:t>
            </a:r>
            <a:r>
              <a:rPr lang="pt-BR" sz="2000" kern="1200" dirty="0" smtClean="0">
                <a:solidFill>
                  <a:srgbClr val="002060"/>
                </a:solidFill>
              </a:rPr>
              <a:t>2011</a:t>
            </a:r>
          </a:p>
          <a:p>
            <a:pPr>
              <a:spcBef>
                <a:spcPct val="0"/>
              </a:spcBef>
              <a:defRPr/>
            </a:pPr>
            <a:endParaRPr lang="pt-BR" sz="2000" kern="12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sz="2000" kern="1200" dirty="0" smtClean="0">
                <a:solidFill>
                  <a:srgbClr val="002060"/>
                </a:solidFill>
              </a:rPr>
              <a:t>Municípios sede de presídios com estrutura de laboratório e demanda significativa de exames de </a:t>
            </a:r>
            <a:r>
              <a:rPr lang="pt-BR" sz="2000" kern="1200" dirty="0" err="1" smtClean="0">
                <a:solidFill>
                  <a:srgbClr val="002060"/>
                </a:solidFill>
              </a:rPr>
              <a:t>baciloscopia</a:t>
            </a:r>
            <a:endParaRPr lang="pt-BR" sz="2000" kern="12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pt-BR" sz="2000" kern="12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sz="2000" kern="1200" dirty="0" smtClean="0">
                <a:solidFill>
                  <a:srgbClr val="002060"/>
                </a:solidFill>
              </a:rPr>
              <a:t>Todos Laboratórios Centrais de Saúde Pública (LACEN)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pt-BR" sz="2000" kern="1200" dirty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pt-BR" sz="2000" kern="1200" dirty="0" smtClean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pt-BR" sz="2000" kern="1200" dirty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pt-BR" sz="2000" kern="1200" dirty="0" smtClean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t-BR" sz="2000" kern="1200" dirty="0" smtClean="0">
                <a:solidFill>
                  <a:srgbClr val="002060"/>
                </a:solidFill>
              </a:rPr>
              <a:t>			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Estratégia de Implantação do Xpert MTB/Rif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73238"/>
            <a:ext cx="8497888" cy="41148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pt-BR" sz="2800" kern="12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sz="2800" kern="1200" dirty="0" smtClean="0">
                <a:solidFill>
                  <a:srgbClr val="002060"/>
                </a:solidFill>
              </a:rPr>
              <a:t>Total de municípios identificados = 59 </a:t>
            </a:r>
          </a:p>
          <a:p>
            <a:pPr>
              <a:spcBef>
                <a:spcPct val="0"/>
              </a:spcBef>
              <a:defRPr/>
            </a:pPr>
            <a:endParaRPr lang="pt-BR" sz="2800" kern="12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sz="2800" kern="1200" dirty="0">
                <a:solidFill>
                  <a:srgbClr val="002060"/>
                </a:solidFill>
              </a:rPr>
              <a:t>Representam </a:t>
            </a:r>
            <a:r>
              <a:rPr lang="pt-BR" sz="2800" kern="1200" dirty="0" smtClean="0">
                <a:solidFill>
                  <a:srgbClr val="002060"/>
                </a:solidFill>
              </a:rPr>
              <a:t>30% </a:t>
            </a:r>
            <a:r>
              <a:rPr lang="pt-BR" sz="2800" kern="1200" dirty="0">
                <a:solidFill>
                  <a:srgbClr val="002060"/>
                </a:solidFill>
              </a:rPr>
              <a:t>da população </a:t>
            </a:r>
            <a:r>
              <a:rPr lang="pt-BR" sz="2800" kern="1200" dirty="0" smtClean="0">
                <a:solidFill>
                  <a:srgbClr val="002060"/>
                </a:solidFill>
              </a:rPr>
              <a:t>brasileira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pt-BR" sz="2800" kern="12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sz="2800" kern="1200" dirty="0" smtClean="0">
                <a:solidFill>
                  <a:srgbClr val="002060"/>
                </a:solidFill>
              </a:rPr>
              <a:t>Esses municípios contribuíram com 56% do total de casos novos de TB notificados em 2011 </a:t>
            </a:r>
          </a:p>
          <a:p>
            <a:pPr>
              <a:spcBef>
                <a:spcPct val="0"/>
              </a:spcBef>
              <a:defRPr/>
            </a:pPr>
            <a:endParaRPr lang="pt-BR" sz="2800" kern="1200" dirty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pt-BR" sz="2800" kern="1200" dirty="0">
              <a:solidFill>
                <a:srgbClr val="00206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pt-BR" sz="2800" kern="1200" dirty="0" smtClean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pt-BR" sz="2800" kern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2400" cy="425767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endParaRPr lang="pt-BR" sz="2400" kern="1200" dirty="0" smtClean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t-BR" sz="2400" kern="1200" dirty="0" smtClean="0">
                <a:solidFill>
                  <a:srgbClr val="002060"/>
                </a:solidFill>
              </a:rPr>
              <a:t>			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95288" y="1700808"/>
            <a:ext cx="8291512" cy="395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indent="-825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Um terço da população está infectada</a:t>
            </a:r>
          </a:p>
          <a:p>
            <a:pPr marL="342900" indent="-342900">
              <a:lnSpc>
                <a:spcPct val="130000"/>
              </a:lnSpc>
              <a:buClr>
                <a:schemeClr val="bg2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 6,2 milhões de casos notificados em 2010</a:t>
            </a:r>
          </a:p>
          <a:p>
            <a:pPr marL="342900" indent="-342900">
              <a:lnSpc>
                <a:spcPct val="130000"/>
              </a:lnSpc>
              <a:buClr>
                <a:schemeClr val="bg2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 82% dos casos em 22 países </a:t>
            </a:r>
          </a:p>
          <a:p>
            <a:pPr marL="342900" indent="-342900">
              <a:lnSpc>
                <a:spcPct val="130000"/>
              </a:lnSpc>
              <a:buClr>
                <a:schemeClr val="bg2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 1,1 milhões de mortes por ano (HIV negativo)</a:t>
            </a:r>
          </a:p>
          <a:p>
            <a:pPr marL="342900" indent="-342900">
              <a:lnSpc>
                <a:spcPct val="130000"/>
              </a:lnSpc>
              <a:buClr>
                <a:schemeClr val="bg2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 350 mil óbitos TB-HIV </a:t>
            </a:r>
          </a:p>
          <a:p>
            <a:pPr marL="342900" indent="-342900">
              <a:lnSpc>
                <a:spcPct val="130000"/>
              </a:lnSpc>
              <a:buClr>
                <a:schemeClr val="bg2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 500 mil casos de MDR</a:t>
            </a:r>
          </a:p>
          <a:p>
            <a:pPr marL="342900" indent="-342900">
              <a:lnSpc>
                <a:spcPct val="130000"/>
              </a:lnSpc>
              <a:buClr>
                <a:schemeClr val="bg2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 10 milhões de crianças órfãs como resultado da morte dos pais por TB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7231" y="1484784"/>
            <a:ext cx="110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Contexto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4213" y="188913"/>
            <a:ext cx="6264051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0090"/>
                </a:solidFill>
                <a:ea typeface="MS PGothic" charset="0"/>
                <a:cs typeface="Arial" charset="0"/>
              </a:rPr>
              <a:t>Tuberculose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0090"/>
                </a:solidFill>
                <a:ea typeface="MS PGothic" charset="0"/>
                <a:cs typeface="Arial" charset="0"/>
              </a:rPr>
              <a:t>no </a:t>
            </a:r>
            <a:r>
              <a:rPr lang="en-US" sz="3200" b="1" dirty="0" err="1">
                <a:solidFill>
                  <a:srgbClr val="000090"/>
                </a:solidFill>
                <a:ea typeface="MS PGothic" charset="0"/>
                <a:cs typeface="Arial" charset="0"/>
              </a:rPr>
              <a:t>Mundo</a:t>
            </a:r>
            <a:endParaRPr lang="en-US" sz="3200" b="1" dirty="0">
              <a:solidFill>
                <a:srgbClr val="000090"/>
              </a:solidFill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Estratégia de Implantação do Xpert MTB/Rif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424862" cy="41148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2800" kern="1200" dirty="0" smtClean="0">
                <a:solidFill>
                  <a:srgbClr val="002060"/>
                </a:solidFill>
              </a:rPr>
              <a:t>Fases de Implantação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pt-BR" sz="2800" kern="1200" dirty="0" smtClean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t-BR" sz="2800" kern="1200" dirty="0" smtClean="0">
                <a:solidFill>
                  <a:srgbClr val="002060"/>
                </a:solidFill>
              </a:rPr>
              <a:t>• As capitais foram ranqueadas levando-se em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t-BR" sz="2800" kern="1200" dirty="0">
                <a:solidFill>
                  <a:srgbClr val="002060"/>
                </a:solidFill>
              </a:rPr>
              <a:t> </a:t>
            </a:r>
            <a:r>
              <a:rPr lang="pt-BR" sz="2800" kern="1200" dirty="0" smtClean="0">
                <a:solidFill>
                  <a:srgbClr val="002060"/>
                </a:solidFill>
              </a:rPr>
              <a:t>  consideração a porcentagem de casos </a:t>
            </a:r>
            <a:r>
              <a:rPr lang="pt-BR" sz="2800" kern="1200" dirty="0">
                <a:solidFill>
                  <a:srgbClr val="002060"/>
                </a:solidFill>
              </a:rPr>
              <a:t>TB </a:t>
            </a:r>
            <a:r>
              <a:rPr lang="pt-BR" sz="2800" kern="1200" dirty="0" smtClean="0">
                <a:solidFill>
                  <a:srgbClr val="002060"/>
                </a:solidFill>
              </a:rPr>
              <a:t>    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t-BR" sz="2800" kern="1200" dirty="0" smtClean="0">
                <a:solidFill>
                  <a:srgbClr val="002060"/>
                </a:solidFill>
              </a:rPr>
              <a:t>   resistente e/ou de </a:t>
            </a:r>
            <a:r>
              <a:rPr lang="pt-BR" sz="2800" kern="1200" dirty="0" err="1" smtClean="0">
                <a:solidFill>
                  <a:srgbClr val="002060"/>
                </a:solidFill>
              </a:rPr>
              <a:t>coinfecção</a:t>
            </a:r>
            <a:r>
              <a:rPr lang="pt-BR" sz="2800" kern="1200" dirty="0" smtClean="0">
                <a:solidFill>
                  <a:srgbClr val="002060"/>
                </a:solidFill>
              </a:rPr>
              <a:t> TB-HIV    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t-BR" sz="2800" kern="1200" dirty="0" smtClean="0">
                <a:solidFill>
                  <a:srgbClr val="002060"/>
                </a:solidFill>
              </a:rPr>
              <a:t>   (recomendação da OMS)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pt-BR" sz="2800" kern="1200" dirty="0" smtClean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t-BR" sz="2800" kern="1200" dirty="0" smtClean="0">
                <a:solidFill>
                  <a:srgbClr val="002060"/>
                </a:solidFill>
              </a:rPr>
              <a:t>• Os demais municípios</a:t>
            </a:r>
            <a:r>
              <a:rPr lang="pt-BR" sz="2800" kern="1200" dirty="0">
                <a:solidFill>
                  <a:srgbClr val="002060"/>
                </a:solidFill>
              </a:rPr>
              <a:t>, por questões </a:t>
            </a:r>
            <a:r>
              <a:rPr lang="pt-BR" sz="2800" kern="1200" dirty="0" smtClean="0">
                <a:solidFill>
                  <a:srgbClr val="002060"/>
                </a:solidFill>
              </a:rPr>
              <a:t>logísticas,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t-BR" sz="2800" kern="1200" dirty="0">
                <a:solidFill>
                  <a:srgbClr val="002060"/>
                </a:solidFill>
              </a:rPr>
              <a:t> </a:t>
            </a:r>
            <a:r>
              <a:rPr lang="pt-BR" sz="2800" kern="1200" dirty="0" smtClean="0">
                <a:solidFill>
                  <a:srgbClr val="002060"/>
                </a:solidFill>
              </a:rPr>
              <a:t>   foram agrupados por estado</a:t>
            </a:r>
            <a:endParaRPr lang="pt-BR" sz="2800" kern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Estratégia de Implantação do Xpert MTB/Rif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705100"/>
            <a:ext cx="7772400" cy="41148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pt-BR" sz="2400" kern="1200" dirty="0" smtClean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pt-BR" sz="2400" b="1" kern="1200" dirty="0">
              <a:solidFill>
                <a:srgbClr val="002060"/>
              </a:solidFill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276475"/>
            <a:ext cx="86169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3"/>
          <p:cNvSpPr>
            <a:spLocks noGrp="1"/>
          </p:cNvSpPr>
          <p:nvPr>
            <p:ph type="title"/>
          </p:nvPr>
        </p:nvSpPr>
        <p:spPr>
          <a:xfrm>
            <a:off x="179388" y="104775"/>
            <a:ext cx="8785225" cy="444500"/>
          </a:xfrm>
        </p:spPr>
        <p:txBody>
          <a:bodyPr/>
          <a:lstStyle/>
          <a:p>
            <a:r>
              <a:rPr lang="pt-BR" sz="2000" b="1" smtClean="0"/>
              <a:t>Municípios Identificados para Impantação do Xpert MTBRif – Brasil 2012</a:t>
            </a:r>
          </a:p>
        </p:txBody>
      </p:sp>
      <p:pic>
        <p:nvPicPr>
          <p:cNvPr id="10243" name="Imagem 5" descr="mapa-josué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38188"/>
            <a:ext cx="7221537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0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002060"/>
                </a:solidFill>
              </a:rPr>
              <a:t>Estratégia</a:t>
            </a:r>
            <a:r>
              <a:rPr lang="en-US" sz="3200" b="1" dirty="0" smtClean="0">
                <a:solidFill>
                  <a:srgbClr val="002060"/>
                </a:solidFill>
              </a:rPr>
              <a:t> de </a:t>
            </a:r>
            <a:r>
              <a:rPr lang="en-US" sz="3200" b="1" dirty="0" err="1" smtClean="0">
                <a:solidFill>
                  <a:srgbClr val="002060"/>
                </a:solidFill>
              </a:rPr>
              <a:t>Implantação</a:t>
            </a:r>
            <a:r>
              <a:rPr lang="en-US" sz="3200" b="1" dirty="0" smtClean="0">
                <a:solidFill>
                  <a:srgbClr val="002060"/>
                </a:solidFill>
              </a:rPr>
              <a:t> do </a:t>
            </a:r>
            <a:r>
              <a:rPr lang="en-US" sz="3200" b="1" dirty="0" err="1" smtClean="0">
                <a:solidFill>
                  <a:srgbClr val="002060"/>
                </a:solidFill>
              </a:rPr>
              <a:t>Xpert</a:t>
            </a:r>
            <a:r>
              <a:rPr lang="en-US" sz="3200" b="1" dirty="0" smtClean="0">
                <a:solidFill>
                  <a:srgbClr val="002060"/>
                </a:solidFill>
              </a:rPr>
              <a:t> MTB/Rif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16113"/>
            <a:ext cx="8496300" cy="41148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2800" kern="1200" dirty="0" smtClean="0">
                <a:solidFill>
                  <a:srgbClr val="002060"/>
                </a:solidFill>
              </a:rPr>
              <a:t>Estimativas de Custos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pt-BR" sz="2400" kern="12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t-BR" sz="2400" kern="1200" dirty="0" smtClean="0">
                <a:solidFill>
                  <a:srgbClr val="002060"/>
                </a:solidFill>
              </a:rPr>
              <a:t>• 412.220 </a:t>
            </a:r>
            <a:r>
              <a:rPr lang="pt-BR" sz="2400" b="1" kern="1200" dirty="0" smtClean="0">
                <a:solidFill>
                  <a:srgbClr val="002060"/>
                </a:solidFill>
              </a:rPr>
              <a:t>Cartuchos</a:t>
            </a:r>
            <a:r>
              <a:rPr lang="pt-BR" sz="2400" kern="1200" dirty="0" smtClean="0">
                <a:solidFill>
                  <a:srgbClr val="002060"/>
                </a:solidFill>
              </a:rPr>
              <a:t>: US$ 4.113.955,60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pt-BR" sz="2400" kern="1200" dirty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t-BR" sz="2400" kern="1200" dirty="0" smtClean="0">
                <a:solidFill>
                  <a:srgbClr val="002060"/>
                </a:solidFill>
              </a:rPr>
              <a:t>• 101 </a:t>
            </a:r>
            <a:r>
              <a:rPr lang="pt-BR" sz="2400" b="1" kern="1200" dirty="0" smtClean="0">
                <a:solidFill>
                  <a:srgbClr val="002060"/>
                </a:solidFill>
              </a:rPr>
              <a:t>Equipamentos</a:t>
            </a:r>
            <a:r>
              <a:rPr lang="pt-BR" sz="2400" kern="1200" dirty="0" smtClean="0">
                <a:solidFill>
                  <a:srgbClr val="002060"/>
                </a:solidFill>
              </a:rPr>
              <a:t> </a:t>
            </a:r>
            <a:r>
              <a:rPr lang="pt-BR" sz="1600" kern="1200" dirty="0" smtClean="0">
                <a:solidFill>
                  <a:srgbClr val="002060"/>
                </a:solidFill>
              </a:rPr>
              <a:t>(4 módulos)</a:t>
            </a:r>
            <a:r>
              <a:rPr lang="pt-BR" sz="2400" kern="1200" dirty="0" smtClean="0">
                <a:solidFill>
                  <a:srgbClr val="002060"/>
                </a:solidFill>
              </a:rPr>
              <a:t>: US$ 2.011.677,50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pt-BR" sz="2400" kern="12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pt-BR" sz="2400" b="1" kern="1200" dirty="0" smtClean="0">
                <a:solidFill>
                  <a:srgbClr val="002060"/>
                </a:solidFill>
              </a:rPr>
              <a:t>Valor Total </a:t>
            </a:r>
            <a:r>
              <a:rPr lang="pt-BR" sz="2400" kern="1200" dirty="0" smtClean="0">
                <a:solidFill>
                  <a:srgbClr val="002060"/>
                </a:solidFill>
              </a:rPr>
              <a:t>(equipamentos e insumos): US$ 6.125.633,10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pt-BR" sz="2400" kern="1200" dirty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t-BR" sz="2400" kern="1200" dirty="0" smtClean="0">
                <a:solidFill>
                  <a:srgbClr val="002060"/>
                </a:solidFill>
              </a:rPr>
              <a:t>• </a:t>
            </a:r>
            <a:r>
              <a:rPr lang="pt-BR" sz="2400" b="1" kern="1200" dirty="0" smtClean="0">
                <a:solidFill>
                  <a:srgbClr val="002060"/>
                </a:solidFill>
              </a:rPr>
              <a:t>Financiamento</a:t>
            </a:r>
            <a:r>
              <a:rPr lang="pt-BR" sz="2400" kern="1200" dirty="0" smtClean="0">
                <a:solidFill>
                  <a:srgbClr val="002060"/>
                </a:solidFill>
              </a:rPr>
              <a:t>: Secretaria de Vigilância em Saúde/MS</a:t>
            </a:r>
            <a:endParaRPr lang="pt-BR" sz="2400" kern="12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pt-BR" sz="2400" kern="1200" dirty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pt-BR" sz="2400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_ENCERRAMENTO_AZUL_20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0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05335" y="64317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344816" cy="36004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2800" b="1" kern="0" dirty="0" smtClean="0">
                <a:ln/>
                <a:solidFill>
                  <a:schemeClr val="accent6"/>
                </a:solidFill>
                <a:latin typeface="Arial Black"/>
                <a:cs typeface="Arial Black"/>
              </a:rPr>
              <a:t>INCORPORAÇÃO </a:t>
            </a:r>
            <a:r>
              <a:rPr lang="pt-BR" sz="2800" b="1" kern="0" dirty="0">
                <a:ln/>
                <a:solidFill>
                  <a:schemeClr val="accent6"/>
                </a:solidFill>
                <a:latin typeface="Arial Black"/>
                <a:cs typeface="Arial Black"/>
              </a:rPr>
              <a:t>DO XPERT MTB/RIF COMO TESTE PARA DIAGNÓSTICO DE TUBERCULOSE E PARA INDICAÇÃO DE</a:t>
            </a:r>
            <a:br>
              <a:rPr lang="pt-BR" sz="2800" b="1" kern="0" dirty="0">
                <a:ln/>
                <a:solidFill>
                  <a:schemeClr val="accent6"/>
                </a:solidFill>
                <a:latin typeface="Arial Black"/>
                <a:cs typeface="Arial Black"/>
              </a:rPr>
            </a:br>
            <a:r>
              <a:rPr lang="pt-BR" sz="2800" b="1" kern="0" dirty="0">
                <a:ln/>
                <a:solidFill>
                  <a:schemeClr val="accent6"/>
                </a:solidFill>
                <a:latin typeface="Arial Black"/>
                <a:cs typeface="Arial Black"/>
              </a:rPr>
              <a:t>RESISTÊNCIA À RIFAMPICINA</a:t>
            </a:r>
            <a:r>
              <a:rPr lang="pt-BR" sz="2800" b="1" kern="0" dirty="0">
                <a:ln/>
                <a:solidFill>
                  <a:schemeClr val="accent6"/>
                </a:solidFill>
                <a:cs typeface="Arial"/>
              </a:rPr>
              <a:t> </a:t>
            </a:r>
            <a:br>
              <a:rPr lang="pt-BR" sz="2800" b="1" kern="0" dirty="0">
                <a:ln/>
                <a:solidFill>
                  <a:schemeClr val="accent6"/>
                </a:solidFill>
                <a:cs typeface="Arial"/>
              </a:rPr>
            </a:br>
            <a:endParaRPr lang="en-US" sz="3600" b="1" dirty="0">
              <a:ln/>
              <a:solidFill>
                <a:schemeClr val="accent6"/>
              </a:solidFill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1187624" y="3933056"/>
            <a:ext cx="74639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pt-BR" sz="1800" dirty="0" smtClean="0">
                <a:latin typeface="+mj-lt"/>
              </a:rPr>
              <a:t>Draurio Barreira:   Coordenador do Programa Nacional de </a:t>
            </a:r>
          </a:p>
          <a:p>
            <a:pPr eaLnBrk="0" hangingPunct="0"/>
            <a:r>
              <a:rPr lang="pt-BR" sz="1800" dirty="0" smtClean="0">
                <a:latin typeface="+mj-lt"/>
              </a:rPr>
              <a:t>                               Controle da Tuberculose/SVS/MS </a:t>
            </a:r>
          </a:p>
          <a:p>
            <a:pPr eaLnBrk="0" hangingPunct="0"/>
            <a:r>
              <a:rPr lang="pt-BR" sz="1800" dirty="0" smtClean="0">
                <a:latin typeface="+mj-lt"/>
              </a:rPr>
              <a:t>Anete </a:t>
            </a:r>
            <a:r>
              <a:rPr lang="pt-BR" sz="1800" dirty="0" err="1" smtClean="0">
                <a:latin typeface="+mj-lt"/>
              </a:rPr>
              <a:t>Trajman</a:t>
            </a:r>
            <a:r>
              <a:rPr lang="pt-BR" sz="1800" dirty="0" smtClean="0">
                <a:latin typeface="+mj-lt"/>
              </a:rPr>
              <a:t>:     Consultora Sênior - Projeto </a:t>
            </a:r>
            <a:r>
              <a:rPr lang="pt-BR" sz="1800" dirty="0" err="1" smtClean="0">
                <a:latin typeface="+mj-lt"/>
              </a:rPr>
              <a:t>InCo</a:t>
            </a:r>
            <a:r>
              <a:rPr lang="pt-BR" sz="1800" dirty="0" smtClean="0">
                <a:latin typeface="+mj-lt"/>
              </a:rPr>
              <a:t>-TB (PNCT/FAP)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43608" y="5013176"/>
            <a:ext cx="74126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400" dirty="0">
                <a:solidFill>
                  <a:srgbClr val="000000"/>
                </a:solidFill>
                <a:latin typeface="+mj-lt"/>
              </a:rPr>
              <a:t>Apresentação à  </a:t>
            </a:r>
          </a:p>
          <a:p>
            <a:pPr algn="ctr" eaLnBrk="0" hangingPunct="0"/>
            <a:r>
              <a:rPr lang="pt-BR" sz="1400" dirty="0">
                <a:solidFill>
                  <a:srgbClr val="000000"/>
                </a:solidFill>
                <a:latin typeface="+mj-lt"/>
              </a:rPr>
              <a:t>Comissão Nacional de Incorporação de Tecnologias no SUS (CONITEC) – MS</a:t>
            </a:r>
          </a:p>
          <a:p>
            <a:pPr algn="ctr" eaLnBrk="0" hangingPunct="0"/>
            <a:endParaRPr lang="pt-BR" sz="1400" dirty="0">
              <a:solidFill>
                <a:srgbClr val="000000"/>
              </a:solidFill>
              <a:latin typeface="+mj-lt"/>
            </a:endParaRPr>
          </a:p>
          <a:p>
            <a:pPr algn="ctr" eaLnBrk="0" hangingPunct="0"/>
            <a:r>
              <a:rPr lang="pt-BR" sz="1400" dirty="0">
                <a:solidFill>
                  <a:srgbClr val="000000"/>
                </a:solidFill>
                <a:latin typeface="+mj-lt"/>
              </a:rPr>
              <a:t>Brasília/DF, 7 de dezembro de 2012</a:t>
            </a:r>
          </a:p>
        </p:txBody>
      </p:sp>
    </p:spTree>
    <p:extLst>
      <p:ext uri="{BB962C8B-B14F-4D97-AF65-F5344CB8AC3E}">
        <p14:creationId xmlns:p14="http://schemas.microsoft.com/office/powerpoint/2010/main" val="12453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2277020"/>
            <a:ext cx="8496300" cy="4320332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  <a:p>
            <a:pPr lvl="1">
              <a:defRPr/>
            </a:pPr>
            <a:endParaRPr lang="en-US" sz="2200" dirty="0">
              <a:ea typeface="Tahoma" pitchFamily="34" charset="0"/>
              <a:cs typeface="Arial"/>
            </a:endParaRPr>
          </a:p>
          <a:p>
            <a:pPr lvl="1">
              <a:defRPr/>
            </a:pPr>
            <a:endParaRPr lang="en-US" sz="2200" dirty="0">
              <a:ea typeface="Tahoma" pitchFamily="34" charset="0"/>
              <a:cs typeface="Arial"/>
            </a:endParaRPr>
          </a:p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1029" y="1268760"/>
            <a:ext cx="130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Evidências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prévias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555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Em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PVHA</a:t>
            </a:r>
          </a:p>
          <a:p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2" name="Picture 1" descr="Screen shot 2012-11-17 at 3.52.06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6200"/>
            <a:ext cx="9144000" cy="16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2277020"/>
            <a:ext cx="8496300" cy="4320332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  <a:p>
            <a:pPr lvl="1">
              <a:defRPr/>
            </a:pPr>
            <a:endParaRPr lang="en-US" sz="2200" dirty="0">
              <a:ea typeface="Tahoma" pitchFamily="34" charset="0"/>
              <a:cs typeface="Arial"/>
            </a:endParaRPr>
          </a:p>
          <a:p>
            <a:pPr lvl="1">
              <a:defRPr/>
            </a:pPr>
            <a:endParaRPr lang="en-US" sz="2200" dirty="0">
              <a:ea typeface="Tahoma" pitchFamily="34" charset="0"/>
              <a:cs typeface="Arial"/>
            </a:endParaRPr>
          </a:p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  <a:p>
            <a:pPr>
              <a:defRPr/>
            </a:pPr>
            <a:endParaRPr lang="en-US" sz="2400" dirty="0">
              <a:ea typeface="Tahoma" pitchFamily="34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1029" y="1268760"/>
            <a:ext cx="130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Evidências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prévias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555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Em</a:t>
            </a: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 TB </a:t>
            </a:r>
            <a:r>
              <a:rPr lang="en-US" sz="3200" b="1" dirty="0" err="1" smtClean="0">
                <a:solidFill>
                  <a:srgbClr val="000090"/>
                </a:solidFill>
                <a:latin typeface="+mj-lt"/>
              </a:rPr>
              <a:t>extrapulmonar</a:t>
            </a:r>
            <a:endParaRPr lang="en-US" sz="3200" b="1" dirty="0" smtClean="0">
              <a:solidFill>
                <a:srgbClr val="000090"/>
              </a:solidFill>
              <a:latin typeface="+mj-lt"/>
            </a:endParaRPr>
          </a:p>
          <a:p>
            <a:r>
              <a:rPr lang="en-US" sz="3200" dirty="0" smtClean="0">
                <a:solidFill>
                  <a:srgbClr val="000090"/>
                </a:solidFill>
                <a:latin typeface="+mj-lt"/>
              </a:rPr>
              <a:t>1058 </a:t>
            </a:r>
            <a:r>
              <a:rPr lang="en-US" sz="3200" dirty="0" err="1" smtClean="0">
                <a:solidFill>
                  <a:srgbClr val="000090"/>
                </a:solidFill>
                <a:latin typeface="+mj-lt"/>
              </a:rPr>
              <a:t>espécimes</a:t>
            </a:r>
            <a:endParaRPr lang="en-US" sz="3200" dirty="0" smtClean="0">
              <a:solidFill>
                <a:srgbClr val="000090"/>
              </a:solidFill>
              <a:latin typeface="+mj-lt"/>
            </a:endParaRPr>
          </a:p>
          <a:p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5" name="Picture 4" descr="Screen shot 2012-11-17 at 5.02.45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00"/>
            <a:ext cx="9144000" cy="18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b="1" dirty="0">
                <a:solidFill>
                  <a:srgbClr val="000090"/>
                </a:solidFill>
                <a:ea typeface="MS PGothic" charset="0"/>
                <a:cs typeface="Arial" charset="0"/>
              </a:rPr>
              <a:t>Países</a:t>
            </a:r>
            <a:r>
              <a:rPr lang="pt-BR" sz="4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b="1" dirty="0">
                <a:solidFill>
                  <a:srgbClr val="000090"/>
                </a:solidFill>
                <a:ea typeface="MS PGothic" charset="0"/>
                <a:cs typeface="Arial" charset="0"/>
              </a:rPr>
              <a:t>de Alta </a:t>
            </a:r>
            <a:r>
              <a:rPr lang="pt-BR" b="1" dirty="0" smtClean="0">
                <a:solidFill>
                  <a:srgbClr val="000090"/>
                </a:solidFill>
                <a:ea typeface="MS PGothic" charset="0"/>
                <a:cs typeface="Arial" charset="0"/>
              </a:rPr>
              <a:t>Carga</a:t>
            </a:r>
            <a:endParaRPr lang="en-US" b="1" dirty="0">
              <a:solidFill>
                <a:srgbClr val="000090"/>
              </a:solidFill>
              <a:ea typeface="MS PGothic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19250" y="3100388"/>
          <a:ext cx="59055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8500"/>
                <a:gridCol w="1968500"/>
                <a:gridCol w="19685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Afghanistan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India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Philippines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Bangladesh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Indonesia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Russian Federation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Brazil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Kenya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South Africa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Cambodia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Mozambique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Tanzania (United Rep. of)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China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Myanmar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Thailand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Congo (Dem. Republic of)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Nigeria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Uganda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Ethiopia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Pakistan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Viet Nam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Zimbabwe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1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0" y="2780928"/>
            <a:ext cx="8269486" cy="40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84469"/>
              </p:ext>
            </p:extLst>
          </p:nvPr>
        </p:nvGraphicFramePr>
        <p:xfrm>
          <a:off x="323528" y="1328936"/>
          <a:ext cx="5905500" cy="1524000"/>
        </p:xfrm>
        <a:graphic>
          <a:graphicData uri="http://schemas.openxmlformats.org/drawingml/2006/table">
            <a:tbl>
              <a:tblPr/>
              <a:tblGrid>
                <a:gridCol w="1968500"/>
                <a:gridCol w="1968500"/>
                <a:gridCol w="19685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Afeganistão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India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Filipinas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Bangladesh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Indonesia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Russia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Brasil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Quenia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Africa do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Sul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Cambodia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Moçambique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Tanzania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(Rep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Unida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da 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China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Mianmar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Tailandia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Congo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(Rep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Democ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do)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Nigeria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Uganda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Etiopia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Paquistão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Vietnam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Zimbabue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47231" y="1484784"/>
            <a:ext cx="110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Contexto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6264051" cy="1143000"/>
          </a:xfrm>
        </p:spPr>
        <p:txBody>
          <a:bodyPr/>
          <a:lstStyle/>
          <a:p>
            <a:pPr eaLnBrk="1" hangingPunct="1"/>
            <a:r>
              <a:rPr lang="en-US" sz="3200" b="1" dirty="0" err="1">
                <a:solidFill>
                  <a:srgbClr val="000090"/>
                </a:solidFill>
                <a:ea typeface="MS PGothic" charset="0"/>
                <a:cs typeface="Arial" charset="0"/>
              </a:rPr>
              <a:t>Tuberculose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0090"/>
                </a:solidFill>
                <a:ea typeface="MS PGothic" charset="0"/>
                <a:cs typeface="Arial" charset="0"/>
              </a:rPr>
              <a:t>no </a:t>
            </a:r>
            <a:r>
              <a:rPr lang="en-US" sz="3200" b="1" dirty="0" err="1">
                <a:solidFill>
                  <a:srgbClr val="000090"/>
                </a:solidFill>
                <a:ea typeface="MS PGothic" charset="0"/>
                <a:cs typeface="Arial" charset="0"/>
              </a:rPr>
              <a:t>Brasil</a:t>
            </a:r>
            <a:endParaRPr lang="en-US" sz="3200" b="1" dirty="0">
              <a:solidFill>
                <a:srgbClr val="000090"/>
              </a:solidFill>
              <a:ea typeface="MS PGothic" charset="0"/>
              <a:cs typeface="Arial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95536" y="1916832"/>
            <a:ext cx="8569325" cy="461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963" indent="-8096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defRPr/>
            </a:pPr>
            <a:endParaRPr lang="pt-BR" b="1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  <a:latin typeface="+mn-lt"/>
              </a:rPr>
              <a:t>73.824</a:t>
            </a:r>
            <a:r>
              <a:rPr lang="pt-BR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pt-BR" dirty="0">
                <a:solidFill>
                  <a:srgbClr val="002060"/>
                </a:solidFill>
                <a:latin typeface="+mn-lt"/>
              </a:rPr>
              <a:t>mil casos novos de TB notificados em 2011 </a:t>
            </a:r>
          </a:p>
          <a:p>
            <a:pPr marL="342900" indent="-342900"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4,6 </a:t>
            </a:r>
            <a:r>
              <a:rPr lang="pt-BR" dirty="0">
                <a:solidFill>
                  <a:srgbClr val="002060"/>
                </a:solidFill>
                <a:latin typeface="+mn-lt"/>
              </a:rPr>
              <a:t>mil mortes em 2010</a:t>
            </a:r>
          </a:p>
          <a:p>
            <a:pPr marL="342900" indent="-342900"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17º </a:t>
            </a:r>
            <a:r>
              <a:rPr lang="pt-BR" dirty="0">
                <a:solidFill>
                  <a:srgbClr val="002060"/>
                </a:solidFill>
                <a:latin typeface="+mn-lt"/>
              </a:rPr>
              <a:t>país em número de casos entre os 22 países de alta </a:t>
            </a:r>
            <a:r>
              <a:rPr lang="pt-BR" dirty="0" smtClean="0">
                <a:solidFill>
                  <a:srgbClr val="002060"/>
                </a:solidFill>
                <a:latin typeface="+mn-lt"/>
              </a:rPr>
              <a:t>carga</a:t>
            </a:r>
            <a:endParaRPr lang="pt-BR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22º </a:t>
            </a:r>
            <a:r>
              <a:rPr lang="pt-BR" dirty="0">
                <a:solidFill>
                  <a:srgbClr val="002060"/>
                </a:solidFill>
                <a:latin typeface="+mn-lt"/>
              </a:rPr>
              <a:t>país em taxa de incidência, prevalência e </a:t>
            </a:r>
            <a:r>
              <a:rPr lang="pt-BR" dirty="0" smtClean="0">
                <a:solidFill>
                  <a:srgbClr val="002060"/>
                </a:solidFill>
                <a:latin typeface="+mn-lt"/>
              </a:rPr>
              <a:t>mortalidade entre </a:t>
            </a:r>
            <a:r>
              <a:rPr lang="pt-BR" dirty="0">
                <a:solidFill>
                  <a:srgbClr val="002060"/>
                </a:solidFill>
                <a:latin typeface="+mn-lt"/>
              </a:rPr>
              <a:t>os 22 países de alta carga</a:t>
            </a:r>
            <a:endParaRPr lang="en-GB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4ª </a:t>
            </a:r>
            <a:r>
              <a:rPr lang="pt-BR" dirty="0">
                <a:solidFill>
                  <a:srgbClr val="002060"/>
                </a:solidFill>
                <a:latin typeface="+mn-lt"/>
              </a:rPr>
              <a:t>causa de mortes por doenças infecciosas</a:t>
            </a:r>
          </a:p>
          <a:p>
            <a:pPr marL="342900" indent="-342900">
              <a:lnSpc>
                <a:spcPct val="140000"/>
              </a:lnSpc>
              <a:buClr>
                <a:schemeClr val="bg2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pt-BR" dirty="0">
                <a:solidFill>
                  <a:srgbClr val="002060"/>
                </a:solidFill>
                <a:latin typeface="+mn-lt"/>
              </a:rPr>
              <a:t> 1ª causa de mortes dos pacientes com aids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47231" y="1484784"/>
            <a:ext cx="110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Contexto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6508377" cy="648072"/>
          </a:xfrm>
        </p:spPr>
        <p:txBody>
          <a:bodyPr/>
          <a:lstStyle/>
          <a:p>
            <a:r>
              <a:rPr lang="en-US" sz="3200" b="1" dirty="0">
                <a:solidFill>
                  <a:srgbClr val="000090"/>
                </a:solidFill>
                <a:ea typeface="MS PGothic" charset="0"/>
                <a:cs typeface="Arial" charset="0"/>
              </a:rPr>
              <a:t>A </a:t>
            </a:r>
            <a:r>
              <a:rPr lang="en-US" sz="3200" b="1" dirty="0" err="1">
                <a:solidFill>
                  <a:srgbClr val="000090"/>
                </a:solidFill>
                <a:ea typeface="MS PGothic" charset="0"/>
                <a:cs typeface="Arial" charset="0"/>
              </a:rPr>
              <a:t>tecnologia</a:t>
            </a:r>
            <a:r>
              <a:rPr lang="en-US" sz="3200" b="1" dirty="0">
                <a:solidFill>
                  <a:srgbClr val="000090"/>
                </a:solidFill>
                <a:ea typeface="MS PGothic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90"/>
                </a:solidFill>
                <a:ea typeface="MS PGothic" charset="0"/>
                <a:cs typeface="Arial" charset="0"/>
              </a:rPr>
              <a:t>proposta</a:t>
            </a:r>
            <a:endParaRPr lang="en-US" sz="3200" b="1" dirty="0">
              <a:solidFill>
                <a:srgbClr val="000090"/>
              </a:solidFill>
              <a:ea typeface="MS PGothic" charset="0"/>
              <a:cs typeface="Arial" charset="0"/>
            </a:endParaRPr>
          </a:p>
        </p:txBody>
      </p:sp>
      <p:pic>
        <p:nvPicPr>
          <p:cNvPr id="4" name="Content Placeholder 3" descr="Screen shot 2012-11-17 at 2.53.14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 b="945"/>
          <a:stretch>
            <a:fillRect/>
          </a:stretch>
        </p:blipFill>
        <p:spPr>
          <a:xfrm>
            <a:off x="467544" y="1988840"/>
            <a:ext cx="7889748" cy="4747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6060" y="1484784"/>
            <a:ext cx="121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Descrição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508377" cy="1143000"/>
          </a:xfrm>
        </p:spPr>
        <p:txBody>
          <a:bodyPr/>
          <a:lstStyle/>
          <a:p>
            <a:r>
              <a:rPr lang="en-US" sz="3200" b="1" dirty="0" err="1">
                <a:solidFill>
                  <a:srgbClr val="000090"/>
                </a:solidFill>
                <a:ea typeface="MS PGothic" charset="0"/>
                <a:cs typeface="Arial" charset="0"/>
              </a:rPr>
              <a:t>Comparação</a:t>
            </a:r>
            <a:r>
              <a:rPr lang="en-US" sz="3200" b="1" dirty="0">
                <a:solidFill>
                  <a:srgbClr val="000090"/>
                </a:solidFill>
                <a:ea typeface="MS PGothic" charset="0"/>
                <a:cs typeface="Arial" charset="0"/>
              </a:rPr>
              <a:t>: </a:t>
            </a:r>
            <a:r>
              <a:rPr lang="en-US" sz="3200" b="1" dirty="0" err="1">
                <a:solidFill>
                  <a:srgbClr val="000090"/>
                </a:solidFill>
                <a:ea typeface="MS PGothic" charset="0"/>
                <a:cs typeface="Arial" charset="0"/>
              </a:rPr>
              <a:t>Baciloscopia</a:t>
            </a:r>
            <a:endParaRPr lang="en-US" sz="3200" b="1" dirty="0">
              <a:solidFill>
                <a:srgbClr val="000090"/>
              </a:solidFill>
              <a:ea typeface="MS PGothic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779097" cy="395550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sz="2400" dirty="0" err="1" smtClean="0"/>
              <a:t>Exame</a:t>
            </a:r>
            <a:r>
              <a:rPr lang="en-US" sz="2400" dirty="0" smtClean="0"/>
              <a:t> </a:t>
            </a:r>
            <a:r>
              <a:rPr lang="en-US" sz="2400" dirty="0" err="1" smtClean="0"/>
              <a:t>realizado</a:t>
            </a:r>
            <a:r>
              <a:rPr lang="en-US" sz="2400" dirty="0" smtClean="0"/>
              <a:t> </a:t>
            </a:r>
            <a:r>
              <a:rPr lang="en-US" sz="2400" dirty="0" err="1" smtClean="0"/>
              <a:t>há</a:t>
            </a:r>
            <a:r>
              <a:rPr lang="en-US" sz="2400" dirty="0" smtClean="0"/>
              <a:t> &gt;100 </a:t>
            </a:r>
            <a:r>
              <a:rPr lang="en-US" sz="2400" dirty="0" err="1" smtClean="0"/>
              <a:t>anos</a:t>
            </a:r>
            <a:endParaRPr lang="en-US" sz="2400" dirty="0" smtClean="0"/>
          </a:p>
          <a:p>
            <a:pPr lvl="1"/>
            <a:r>
              <a:rPr lang="en-US" sz="2400" dirty="0" err="1" smtClean="0"/>
              <a:t>Rápido</a:t>
            </a:r>
            <a:r>
              <a:rPr lang="en-US" sz="2400" dirty="0" smtClean="0"/>
              <a:t> e </a:t>
            </a:r>
            <a:r>
              <a:rPr lang="en-US" sz="2400" dirty="0" err="1" smtClean="0"/>
              <a:t>barato</a:t>
            </a:r>
            <a:r>
              <a:rPr lang="en-US" sz="2400" dirty="0" smtClean="0"/>
              <a:t>, </a:t>
            </a:r>
            <a:r>
              <a:rPr lang="en-US" sz="2400" dirty="0" err="1" smtClean="0"/>
              <a:t>excetuando</a:t>
            </a:r>
            <a:r>
              <a:rPr lang="en-US" sz="2400" dirty="0" smtClean="0"/>
              <a:t>-se </a:t>
            </a:r>
            <a:r>
              <a:rPr lang="en-US" sz="2400" dirty="0" err="1" smtClean="0"/>
              <a:t>pelo</a:t>
            </a:r>
            <a:r>
              <a:rPr lang="en-US" sz="2400" dirty="0" smtClean="0"/>
              <a:t> RH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err="1" smtClean="0"/>
              <a:t>Limitações</a:t>
            </a:r>
            <a:r>
              <a:rPr lang="en-US" sz="2400" dirty="0" smtClean="0"/>
              <a:t>: </a:t>
            </a:r>
            <a:r>
              <a:rPr lang="en-US" sz="2400" dirty="0" err="1" smtClean="0"/>
              <a:t>sensibilidade</a:t>
            </a:r>
            <a:r>
              <a:rPr lang="en-US" sz="2400" dirty="0" smtClean="0"/>
              <a:t> </a:t>
            </a:r>
            <a:r>
              <a:rPr lang="en-US" sz="2400" dirty="0" err="1" smtClean="0"/>
              <a:t>muito</a:t>
            </a:r>
            <a:r>
              <a:rPr lang="en-US" sz="2400" dirty="0" smtClean="0"/>
              <a:t> </a:t>
            </a:r>
            <a:r>
              <a:rPr lang="en-US" sz="2400" dirty="0" err="1" smtClean="0"/>
              <a:t>baixa</a:t>
            </a:r>
            <a:r>
              <a:rPr lang="en-US" sz="2400" dirty="0" smtClean="0"/>
              <a:t> (60-70%)</a:t>
            </a:r>
          </a:p>
          <a:p>
            <a:pPr lvl="1"/>
            <a:r>
              <a:rPr lang="en-US" sz="2400" dirty="0" smtClean="0"/>
              <a:t>No RJ e Manaus, ±</a:t>
            </a:r>
            <a:r>
              <a:rPr lang="en-US" sz="2400" u="sng" dirty="0" smtClean="0"/>
              <a:t>50% dos </a:t>
            </a:r>
            <a:r>
              <a:rPr lang="en-US" sz="2400" u="sng" dirty="0" err="1" smtClean="0"/>
              <a:t>casos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notificados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não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têm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confirmação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diagnóstica</a:t>
            </a:r>
            <a:endParaRPr lang="en-US" sz="2400" u="sng" dirty="0" smtClean="0"/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6060" y="1484784"/>
            <a:ext cx="121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Descrição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Evidências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95269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Arial" pitchFamily="-110" charset="0"/>
            <a:cs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Arial" pitchFamily="-110" charset="0"/>
            <a:cs typeface="Arial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15411</TotalTime>
  <Words>2062</Words>
  <Application>Microsoft Office PowerPoint</Application>
  <PresentationFormat>Apresentação na tela (4:3)</PresentationFormat>
  <Paragraphs>511</Paragraphs>
  <Slides>48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48</vt:i4>
      </vt:variant>
    </vt:vector>
  </HeadingPairs>
  <TitlesOfParts>
    <vt:vector size="50" baseType="lpstr">
      <vt:lpstr>Plaza</vt:lpstr>
      <vt:lpstr>Blank Presentation</vt:lpstr>
      <vt:lpstr>INCORPORAÇÃO DO XPERT MTB/RIF COMO TESTE PARA DIAGNÓSTICO DE TUBERCULOSE E PARA INDICAÇÃO DE RESISTÊNCIA À RIFAMPICINA  </vt:lpstr>
      <vt:lpstr>Xpert MTB/Rif para diagnóstico da TB pulmonar sensível: evidências no Brasil</vt:lpstr>
      <vt:lpstr>Apresentação do PowerPoint</vt:lpstr>
      <vt:lpstr>Apresentação do PowerPoint</vt:lpstr>
      <vt:lpstr>Países de Alta Carga</vt:lpstr>
      <vt:lpstr>Tuberculose no Brasil</vt:lpstr>
      <vt:lpstr>A tecnologia proposta</vt:lpstr>
      <vt:lpstr>Comparação: Baciloscopia</vt:lpstr>
      <vt:lpstr>Evidências na literatura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Custo-efetividade</vt:lpstr>
      <vt:lpstr>Custo-efetividade</vt:lpstr>
      <vt:lpstr>Evidências no Brasil</vt:lpstr>
      <vt:lpstr>Estudo de Implementação Piloto Rio e Manaus </vt:lpstr>
      <vt:lpstr>Apresentação do PowerPoint</vt:lpstr>
      <vt:lpstr>Apresentação do PowerPoint</vt:lpstr>
      <vt:lpstr>Apresentação do PowerPoint</vt:lpstr>
      <vt:lpstr>Apresentação do PowerPoint</vt:lpstr>
      <vt:lpstr>Comparação da incidência por 100.000 habitantes (intervenção/controle).</vt:lpstr>
      <vt:lpstr>Apresentação do PowerPoint</vt:lpstr>
      <vt:lpstr>Apresentação do PowerPoint</vt:lpstr>
      <vt:lpstr>Apresentação do PowerPoint</vt:lpstr>
      <vt:lpstr>Análise econômica</vt:lpstr>
      <vt:lpstr>Custos</vt:lpstr>
      <vt:lpstr>Apresentação do PowerPoint</vt:lpstr>
      <vt:lpstr>Apresentação do PowerPoint</vt:lpstr>
      <vt:lpstr>Evaluation of the incorporation of the Aceitabilidade: estudo qualitativo</vt:lpstr>
      <vt:lpstr>Apresentação do PowerPoint</vt:lpstr>
      <vt:lpstr>Apresentação do PowerPoint</vt:lpstr>
      <vt:lpstr>Proposta de Implementação no Brasil</vt:lpstr>
      <vt:lpstr>Contexto Internacional:  Aquisições Globais de Xpert MTB/Rif - Dez 2010 a Set 2012</vt:lpstr>
      <vt:lpstr>Contexto Internacional:  4 de Dez: Anúncio de aquisição do Xpert pelo PEPFAR  para uso na África sub-saariana e Mianmar</vt:lpstr>
      <vt:lpstr>Estratégia de Implantação do Xpert MTB/Rif</vt:lpstr>
      <vt:lpstr>Estratégia de Implantação do Xpert MTB/Rif</vt:lpstr>
      <vt:lpstr>Estratégia de Implantação do Xpert MTB/Rif</vt:lpstr>
      <vt:lpstr>Estratégia de Implantação do Xpert MTB/Rif</vt:lpstr>
      <vt:lpstr>Municípios Identificados para Impantação do Xpert MTBRif – Brasil 2012</vt:lpstr>
      <vt:lpstr>Estratégia de Implantação do Xpert MTB/Rif</vt:lpstr>
      <vt:lpstr>Apresentação do PowerPoint</vt:lpstr>
      <vt:lpstr>RESERVA</vt:lpstr>
      <vt:lpstr>INCORPORAÇÃO DO XPERT MTB/RIF COMO TESTE PARA DIAGNÓSTICO DE TUBERCULOSE E PARA INDICAÇÃO DE RESISTÊNCIA À RIFAMPICINA  </vt:lpstr>
      <vt:lpstr>Apresentação do PowerPoint</vt:lpstr>
      <vt:lpstr>Apresentação do PowerPoint</vt:lpstr>
    </vt:vector>
  </TitlesOfParts>
  <Company>erte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Lusaka</dc:title>
  <dc:creator>CDT1659762</dc:creator>
  <cp:lastModifiedBy>Elson Thotelotte</cp:lastModifiedBy>
  <cp:revision>339</cp:revision>
  <dcterms:created xsi:type="dcterms:W3CDTF">2011-03-14T04:38:28Z</dcterms:created>
  <dcterms:modified xsi:type="dcterms:W3CDTF">2013-03-19T00:31:40Z</dcterms:modified>
</cp:coreProperties>
</file>